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Lst>
  <p:notesMasterIdLst>
    <p:notesMasterId r:id="rId17"/>
  </p:notesMasterIdLst>
  <p:handoutMasterIdLst>
    <p:handoutMasterId r:id="rId18"/>
  </p:handoutMasterIdLst>
  <p:sldIdLst>
    <p:sldId id="1042" r:id="rId5"/>
    <p:sldId id="2145706653" r:id="rId6"/>
    <p:sldId id="1001" r:id="rId7"/>
    <p:sldId id="2145706646" r:id="rId8"/>
    <p:sldId id="2145706647" r:id="rId9"/>
    <p:sldId id="2145706648" r:id="rId10"/>
    <p:sldId id="2145706645" r:id="rId11"/>
    <p:sldId id="2145706650" r:id="rId12"/>
    <p:sldId id="2145706651" r:id="rId13"/>
    <p:sldId id="2145706652" r:id="rId14"/>
    <p:sldId id="2145706649" r:id="rId15"/>
    <p:sldId id="2145706654" r:id="rId16"/>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Ubuntu" panose="020B0504030602030204" pitchFamily="34" charset="0"/>
      <p:regular r:id="rId23"/>
      <p:bold r:id="rId24"/>
      <p:italic r:id="rId25"/>
      <p:boldItalic r:id="rId26"/>
    </p:embeddedFont>
    <p:embeddedFont>
      <p:font typeface="Ubuntu Light" panose="020B0304030602030204" pitchFamily="34" charset="0"/>
      <p:regular r:id="rId27"/>
      <p:italic r:id="rId28"/>
    </p:embeddedFont>
    <p:embeddedFont>
      <p:font typeface="Ubuntu Medium" panose="020B0604030602030204" pitchFamily="34" charset="0"/>
      <p:regular r:id="rId29"/>
      <p:italic r:id="rId30"/>
    </p:embeddedFont>
  </p:embeddedFontLst>
  <p:custDataLst>
    <p:tags r:id="rId31"/>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178C3D"/>
    <a:srgbClr val="272936"/>
    <a:srgbClr val="173340"/>
    <a:srgbClr val="ECECEC"/>
    <a:srgbClr val="D9D9D9"/>
    <a:srgbClr val="2B0A3D"/>
    <a:srgbClr val="0070AD"/>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FF2DD7-9F52-4946-A919-3D061A90ABDA}" v="32" dt="2023-01-19T17:48:11.1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9" autoAdjust="0"/>
    <p:restoredTop sz="86404" autoAdjust="0"/>
  </p:normalViewPr>
  <p:slideViewPr>
    <p:cSldViewPr snapToObjects="1">
      <p:cViewPr varScale="1">
        <p:scale>
          <a:sx n="67" d="100"/>
          <a:sy n="67" d="100"/>
        </p:scale>
        <p:origin x="67" y="826"/>
      </p:cViewPr>
      <p:guideLst>
        <p:guide orient="horz" pos="2341"/>
        <p:guide pos="3840"/>
      </p:guideLst>
    </p:cSldViewPr>
  </p:slideViewPr>
  <p:outlineViewPr>
    <p:cViewPr>
      <p:scale>
        <a:sx n="33" d="100"/>
        <a:sy n="33" d="100"/>
      </p:scale>
      <p:origin x="0" y="-14372"/>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son Wright (Student)" userId="f0cc8eb5-a66d-48cd-b67a-c8b0db338bd9" providerId="ADAL" clId="{1FFF2DD7-9F52-4946-A919-3D061A90ABDA}"/>
    <pc:docChg chg="undo custSel addSld delSld modSld sldOrd delSection modSection">
      <pc:chgData name="Harison Wright (Student)" userId="f0cc8eb5-a66d-48cd-b67a-c8b0db338bd9" providerId="ADAL" clId="{1FFF2DD7-9F52-4946-A919-3D061A90ABDA}" dt="2023-01-19T17:48:11.148" v="1409"/>
      <pc:docMkLst>
        <pc:docMk/>
      </pc:docMkLst>
      <pc:sldChg chg="del">
        <pc:chgData name="Harison Wright (Student)" userId="f0cc8eb5-a66d-48cd-b67a-c8b0db338bd9" providerId="ADAL" clId="{1FFF2DD7-9F52-4946-A919-3D061A90ABDA}" dt="2023-01-16T16:16:41.157" v="1220" actId="47"/>
        <pc:sldMkLst>
          <pc:docMk/>
          <pc:sldMk cId="3325723125" sldId="261"/>
        </pc:sldMkLst>
      </pc:sldChg>
      <pc:sldChg chg="del">
        <pc:chgData name="Harison Wright (Student)" userId="f0cc8eb5-a66d-48cd-b67a-c8b0db338bd9" providerId="ADAL" clId="{1FFF2DD7-9F52-4946-A919-3D061A90ABDA}" dt="2023-01-16T16:16:40.960" v="1215" actId="47"/>
        <pc:sldMkLst>
          <pc:docMk/>
          <pc:sldMk cId="0" sldId="265"/>
        </pc:sldMkLst>
      </pc:sldChg>
      <pc:sldChg chg="del">
        <pc:chgData name="Harison Wright (Student)" userId="f0cc8eb5-a66d-48cd-b67a-c8b0db338bd9" providerId="ADAL" clId="{1FFF2DD7-9F52-4946-A919-3D061A90ABDA}" dt="2023-01-16T16:16:41.288" v="1224" actId="47"/>
        <pc:sldMkLst>
          <pc:docMk/>
          <pc:sldMk cId="0" sldId="266"/>
        </pc:sldMkLst>
      </pc:sldChg>
      <pc:sldChg chg="del">
        <pc:chgData name="Harison Wright (Student)" userId="f0cc8eb5-a66d-48cd-b67a-c8b0db338bd9" providerId="ADAL" clId="{1FFF2DD7-9F52-4946-A919-3D061A90ABDA}" dt="2023-01-16T16:16:41.315" v="1225" actId="47"/>
        <pc:sldMkLst>
          <pc:docMk/>
          <pc:sldMk cId="0" sldId="267"/>
        </pc:sldMkLst>
      </pc:sldChg>
      <pc:sldChg chg="del">
        <pc:chgData name="Harison Wright (Student)" userId="f0cc8eb5-a66d-48cd-b67a-c8b0db338bd9" providerId="ADAL" clId="{1FFF2DD7-9F52-4946-A919-3D061A90ABDA}" dt="2023-01-16T16:16:44.124" v="1261" actId="47"/>
        <pc:sldMkLst>
          <pc:docMk/>
          <pc:sldMk cId="3351895472" sldId="269"/>
        </pc:sldMkLst>
      </pc:sldChg>
      <pc:sldChg chg="del">
        <pc:chgData name="Harison Wright (Student)" userId="f0cc8eb5-a66d-48cd-b67a-c8b0db338bd9" providerId="ADAL" clId="{1FFF2DD7-9F52-4946-A919-3D061A90ABDA}" dt="2023-01-16T16:16:43.983" v="1260" actId="47"/>
        <pc:sldMkLst>
          <pc:docMk/>
          <pc:sldMk cId="2748317613" sldId="270"/>
        </pc:sldMkLst>
      </pc:sldChg>
      <pc:sldChg chg="del">
        <pc:chgData name="Harison Wright (Student)" userId="f0cc8eb5-a66d-48cd-b67a-c8b0db338bd9" providerId="ADAL" clId="{1FFF2DD7-9F52-4946-A919-3D061A90ABDA}" dt="2023-01-16T16:16:41.704" v="1236" actId="47"/>
        <pc:sldMkLst>
          <pc:docMk/>
          <pc:sldMk cId="1511558606" sldId="273"/>
        </pc:sldMkLst>
      </pc:sldChg>
      <pc:sldChg chg="del">
        <pc:chgData name="Harison Wright (Student)" userId="f0cc8eb5-a66d-48cd-b67a-c8b0db338bd9" providerId="ADAL" clId="{1FFF2DD7-9F52-4946-A919-3D061A90ABDA}" dt="2023-01-16T16:16:39.513" v="1209" actId="47"/>
        <pc:sldMkLst>
          <pc:docMk/>
          <pc:sldMk cId="2855990985" sldId="276"/>
        </pc:sldMkLst>
      </pc:sldChg>
      <pc:sldChg chg="del">
        <pc:chgData name="Harison Wright (Student)" userId="f0cc8eb5-a66d-48cd-b67a-c8b0db338bd9" providerId="ADAL" clId="{1FFF2DD7-9F52-4946-A919-3D061A90ABDA}" dt="2023-01-16T16:16:41.759" v="1238" actId="47"/>
        <pc:sldMkLst>
          <pc:docMk/>
          <pc:sldMk cId="0" sldId="283"/>
        </pc:sldMkLst>
      </pc:sldChg>
      <pc:sldChg chg="del">
        <pc:chgData name="Harison Wright (Student)" userId="f0cc8eb5-a66d-48cd-b67a-c8b0db338bd9" providerId="ADAL" clId="{1FFF2DD7-9F52-4946-A919-3D061A90ABDA}" dt="2023-01-16T16:16:41.894" v="1242" actId="47"/>
        <pc:sldMkLst>
          <pc:docMk/>
          <pc:sldMk cId="0" sldId="285"/>
        </pc:sldMkLst>
      </pc:sldChg>
      <pc:sldChg chg="del">
        <pc:chgData name="Harison Wright (Student)" userId="f0cc8eb5-a66d-48cd-b67a-c8b0db338bd9" providerId="ADAL" clId="{1FFF2DD7-9F52-4946-A919-3D061A90ABDA}" dt="2023-01-16T16:16:41.431" v="1228" actId="47"/>
        <pc:sldMkLst>
          <pc:docMk/>
          <pc:sldMk cId="2721304643" sldId="310"/>
        </pc:sldMkLst>
      </pc:sldChg>
      <pc:sldChg chg="del">
        <pc:chgData name="Harison Wright (Student)" userId="f0cc8eb5-a66d-48cd-b67a-c8b0db338bd9" providerId="ADAL" clId="{1FFF2DD7-9F52-4946-A919-3D061A90ABDA}" dt="2023-01-16T16:16:42.182" v="1251" actId="47"/>
        <pc:sldMkLst>
          <pc:docMk/>
          <pc:sldMk cId="354303532" sldId="380"/>
        </pc:sldMkLst>
      </pc:sldChg>
      <pc:sldChg chg="del">
        <pc:chgData name="Harison Wright (Student)" userId="f0cc8eb5-a66d-48cd-b67a-c8b0db338bd9" providerId="ADAL" clId="{1FFF2DD7-9F52-4946-A919-3D061A90ABDA}" dt="2023-01-16T16:16:41.739" v="1237" actId="47"/>
        <pc:sldMkLst>
          <pc:docMk/>
          <pc:sldMk cId="2472911024" sldId="386"/>
        </pc:sldMkLst>
      </pc:sldChg>
      <pc:sldChg chg="del">
        <pc:chgData name="Harison Wright (Student)" userId="f0cc8eb5-a66d-48cd-b67a-c8b0db338bd9" providerId="ADAL" clId="{1FFF2DD7-9F52-4946-A919-3D061A90ABDA}" dt="2023-01-16T16:16:42.052" v="1247" actId="47"/>
        <pc:sldMkLst>
          <pc:docMk/>
          <pc:sldMk cId="799293559" sldId="389"/>
        </pc:sldMkLst>
      </pc:sldChg>
      <pc:sldChg chg="del">
        <pc:chgData name="Harison Wright (Student)" userId="f0cc8eb5-a66d-48cd-b67a-c8b0db338bd9" providerId="ADAL" clId="{1FFF2DD7-9F52-4946-A919-3D061A90ABDA}" dt="2023-01-16T16:16:42.119" v="1249" actId="47"/>
        <pc:sldMkLst>
          <pc:docMk/>
          <pc:sldMk cId="82114281" sldId="394"/>
        </pc:sldMkLst>
      </pc:sldChg>
      <pc:sldChg chg="del">
        <pc:chgData name="Harison Wright (Student)" userId="f0cc8eb5-a66d-48cd-b67a-c8b0db338bd9" providerId="ADAL" clId="{1FFF2DD7-9F52-4946-A919-3D061A90ABDA}" dt="2023-01-16T16:16:41.614" v="1233" actId="47"/>
        <pc:sldMkLst>
          <pc:docMk/>
          <pc:sldMk cId="4204977538" sldId="405"/>
        </pc:sldMkLst>
      </pc:sldChg>
      <pc:sldChg chg="del">
        <pc:chgData name="Harison Wright (Student)" userId="f0cc8eb5-a66d-48cd-b67a-c8b0db338bd9" providerId="ADAL" clId="{1FFF2DD7-9F52-4946-A919-3D061A90ABDA}" dt="2023-01-16T16:16:44.417" v="1266" actId="47"/>
        <pc:sldMkLst>
          <pc:docMk/>
          <pc:sldMk cId="2727540314" sldId="407"/>
        </pc:sldMkLst>
      </pc:sldChg>
      <pc:sldChg chg="del">
        <pc:chgData name="Harison Wright (Student)" userId="f0cc8eb5-a66d-48cd-b67a-c8b0db338bd9" providerId="ADAL" clId="{1FFF2DD7-9F52-4946-A919-3D061A90ABDA}" dt="2023-01-16T16:16:41.650" v="1234" actId="47"/>
        <pc:sldMkLst>
          <pc:docMk/>
          <pc:sldMk cId="1138927054" sldId="409"/>
        </pc:sldMkLst>
      </pc:sldChg>
      <pc:sldChg chg="del">
        <pc:chgData name="Harison Wright (Student)" userId="f0cc8eb5-a66d-48cd-b67a-c8b0db338bd9" providerId="ADAL" clId="{1FFF2DD7-9F52-4946-A919-3D061A90ABDA}" dt="2023-01-16T16:16:42.984" v="1257" actId="47"/>
        <pc:sldMkLst>
          <pc:docMk/>
          <pc:sldMk cId="3274340437" sldId="414"/>
        </pc:sldMkLst>
      </pc:sldChg>
      <pc:sldChg chg="del">
        <pc:chgData name="Harison Wright (Student)" userId="f0cc8eb5-a66d-48cd-b67a-c8b0db338bd9" providerId="ADAL" clId="{1FFF2DD7-9F52-4946-A919-3D061A90ABDA}" dt="2023-01-16T16:16:41.813" v="1239" actId="47"/>
        <pc:sldMkLst>
          <pc:docMk/>
          <pc:sldMk cId="3830147844" sldId="422"/>
        </pc:sldMkLst>
      </pc:sldChg>
      <pc:sldChg chg="del">
        <pc:chgData name="Harison Wright (Student)" userId="f0cc8eb5-a66d-48cd-b67a-c8b0db338bd9" providerId="ADAL" clId="{1FFF2DD7-9F52-4946-A919-3D061A90ABDA}" dt="2023-01-16T16:16:41.461" v="1229" actId="47"/>
        <pc:sldMkLst>
          <pc:docMk/>
          <pc:sldMk cId="448753085" sldId="430"/>
        </pc:sldMkLst>
      </pc:sldChg>
      <pc:sldChg chg="del">
        <pc:chgData name="Harison Wright (Student)" userId="f0cc8eb5-a66d-48cd-b67a-c8b0db338bd9" providerId="ADAL" clId="{1FFF2DD7-9F52-4946-A919-3D061A90ABDA}" dt="2023-01-16T16:16:41.951" v="1244" actId="47"/>
        <pc:sldMkLst>
          <pc:docMk/>
          <pc:sldMk cId="3545693771" sldId="434"/>
        </pc:sldMkLst>
      </pc:sldChg>
      <pc:sldChg chg="del">
        <pc:chgData name="Harison Wright (Student)" userId="f0cc8eb5-a66d-48cd-b67a-c8b0db338bd9" providerId="ADAL" clId="{1FFF2DD7-9F52-4946-A919-3D061A90ABDA}" dt="2023-01-16T16:16:41.983" v="1245" actId="47"/>
        <pc:sldMkLst>
          <pc:docMk/>
          <pc:sldMk cId="480197850" sldId="438"/>
        </pc:sldMkLst>
      </pc:sldChg>
      <pc:sldChg chg="del">
        <pc:chgData name="Harison Wright (Student)" userId="f0cc8eb5-a66d-48cd-b67a-c8b0db338bd9" providerId="ADAL" clId="{1FFF2DD7-9F52-4946-A919-3D061A90ABDA}" dt="2023-01-16T16:16:41.916" v="1243" actId="47"/>
        <pc:sldMkLst>
          <pc:docMk/>
          <pc:sldMk cId="886708205" sldId="440"/>
        </pc:sldMkLst>
      </pc:sldChg>
      <pc:sldChg chg="del">
        <pc:chgData name="Harison Wright (Student)" userId="f0cc8eb5-a66d-48cd-b67a-c8b0db338bd9" providerId="ADAL" clId="{1FFF2DD7-9F52-4946-A919-3D061A90ABDA}" dt="2023-01-16T16:16:41.137" v="1219" actId="47"/>
        <pc:sldMkLst>
          <pc:docMk/>
          <pc:sldMk cId="182855490" sldId="498"/>
        </pc:sldMkLst>
      </pc:sldChg>
      <pc:sldChg chg="del">
        <pc:chgData name="Harison Wright (Student)" userId="f0cc8eb5-a66d-48cd-b67a-c8b0db338bd9" providerId="ADAL" clId="{1FFF2DD7-9F52-4946-A919-3D061A90ABDA}" dt="2023-01-16T16:16:42.152" v="1250" actId="47"/>
        <pc:sldMkLst>
          <pc:docMk/>
          <pc:sldMk cId="718490634" sldId="565"/>
        </pc:sldMkLst>
      </pc:sldChg>
      <pc:sldChg chg="del">
        <pc:chgData name="Harison Wright (Student)" userId="f0cc8eb5-a66d-48cd-b67a-c8b0db338bd9" providerId="ADAL" clId="{1FFF2DD7-9F52-4946-A919-3D061A90ABDA}" dt="2023-01-16T16:16:42.228" v="1252" actId="47"/>
        <pc:sldMkLst>
          <pc:docMk/>
          <pc:sldMk cId="2090895030" sldId="638"/>
        </pc:sldMkLst>
      </pc:sldChg>
      <pc:sldChg chg="del">
        <pc:chgData name="Harison Wright (Student)" userId="f0cc8eb5-a66d-48cd-b67a-c8b0db338bd9" providerId="ADAL" clId="{1FFF2DD7-9F52-4946-A919-3D061A90ABDA}" dt="2023-01-16T16:16:43.475" v="1258" actId="47"/>
        <pc:sldMkLst>
          <pc:docMk/>
          <pc:sldMk cId="297369113" sldId="995"/>
        </pc:sldMkLst>
      </pc:sldChg>
      <pc:sldChg chg="del">
        <pc:chgData name="Harison Wright (Student)" userId="f0cc8eb5-a66d-48cd-b67a-c8b0db338bd9" providerId="ADAL" clId="{1FFF2DD7-9F52-4946-A919-3D061A90ABDA}" dt="2023-01-16T16:16:43.601" v="1259" actId="47"/>
        <pc:sldMkLst>
          <pc:docMk/>
          <pc:sldMk cId="583849201" sldId="996"/>
        </pc:sldMkLst>
      </pc:sldChg>
      <pc:sldChg chg="del">
        <pc:chgData name="Harison Wright (Student)" userId="f0cc8eb5-a66d-48cd-b67a-c8b0db338bd9" providerId="ADAL" clId="{1FFF2DD7-9F52-4946-A919-3D061A90ABDA}" dt="2023-01-16T16:16:41.219" v="1222" actId="47"/>
        <pc:sldMkLst>
          <pc:docMk/>
          <pc:sldMk cId="3719125456" sldId="999"/>
        </pc:sldMkLst>
      </pc:sldChg>
      <pc:sldChg chg="addSp modSp mod modTransition modAnim">
        <pc:chgData name="Harison Wright (Student)" userId="f0cc8eb5-a66d-48cd-b67a-c8b0db338bd9" providerId="ADAL" clId="{1FFF2DD7-9F52-4946-A919-3D061A90ABDA}" dt="2023-01-16T16:47:34.863" v="1396"/>
        <pc:sldMkLst>
          <pc:docMk/>
          <pc:sldMk cId="337468842" sldId="1001"/>
        </pc:sldMkLst>
        <pc:spChg chg="mod">
          <ac:chgData name="Harison Wright (Student)" userId="f0cc8eb5-a66d-48cd-b67a-c8b0db338bd9" providerId="ADAL" clId="{1FFF2DD7-9F52-4946-A919-3D061A90ABDA}" dt="2023-01-16T13:15:48.772" v="18"/>
          <ac:spMkLst>
            <pc:docMk/>
            <pc:sldMk cId="337468842" sldId="1001"/>
            <ac:spMk id="4" creationId="{15E659B3-EA4B-405E-9FAE-00661F32418F}"/>
          </ac:spMkLst>
        </pc:spChg>
        <pc:picChg chg="add mod">
          <ac:chgData name="Harison Wright (Student)" userId="f0cc8eb5-a66d-48cd-b67a-c8b0db338bd9" providerId="ADAL" clId="{1FFF2DD7-9F52-4946-A919-3D061A90ABDA}" dt="2023-01-16T16:38:11.090" v="1388"/>
          <ac:picMkLst>
            <pc:docMk/>
            <pc:sldMk cId="337468842" sldId="1001"/>
            <ac:picMk id="6" creationId="{406406A5-1FFE-857C-9001-F614789E6E7F}"/>
          </ac:picMkLst>
        </pc:picChg>
        <pc:picChg chg="add mod">
          <ac:chgData name="Harison Wright (Student)" userId="f0cc8eb5-a66d-48cd-b67a-c8b0db338bd9" providerId="ADAL" clId="{1FFF2DD7-9F52-4946-A919-3D061A90ABDA}" dt="2023-01-16T16:47:34.863" v="1396"/>
          <ac:picMkLst>
            <pc:docMk/>
            <pc:sldMk cId="337468842" sldId="1001"/>
            <ac:picMk id="9" creationId="{82499CBF-B2E0-F85A-3D12-DA69C92A49BF}"/>
          </ac:picMkLst>
        </pc:picChg>
      </pc:sldChg>
      <pc:sldChg chg="del">
        <pc:chgData name="Harison Wright (Student)" userId="f0cc8eb5-a66d-48cd-b67a-c8b0db338bd9" providerId="ADAL" clId="{1FFF2DD7-9F52-4946-A919-3D061A90ABDA}" dt="2023-01-16T16:16:39.003" v="1208" actId="47"/>
        <pc:sldMkLst>
          <pc:docMk/>
          <pc:sldMk cId="25912999" sldId="1007"/>
        </pc:sldMkLst>
      </pc:sldChg>
      <pc:sldChg chg="del">
        <pc:chgData name="Harison Wright (Student)" userId="f0cc8eb5-a66d-48cd-b67a-c8b0db338bd9" providerId="ADAL" clId="{1FFF2DD7-9F52-4946-A919-3D061A90ABDA}" dt="2023-01-16T16:16:39.870" v="1210" actId="47"/>
        <pc:sldMkLst>
          <pc:docMk/>
          <pc:sldMk cId="4223175608" sldId="1008"/>
        </pc:sldMkLst>
      </pc:sldChg>
      <pc:sldChg chg="del">
        <pc:chgData name="Harison Wright (Student)" userId="f0cc8eb5-a66d-48cd-b67a-c8b0db338bd9" providerId="ADAL" clId="{1FFF2DD7-9F52-4946-A919-3D061A90ABDA}" dt="2023-01-16T16:16:41.510" v="1230" actId="47"/>
        <pc:sldMkLst>
          <pc:docMk/>
          <pc:sldMk cId="650130758" sldId="1009"/>
        </pc:sldMkLst>
      </pc:sldChg>
      <pc:sldChg chg="del">
        <pc:chgData name="Harison Wright (Student)" userId="f0cc8eb5-a66d-48cd-b67a-c8b0db338bd9" providerId="ADAL" clId="{1FFF2DD7-9F52-4946-A919-3D061A90ABDA}" dt="2023-01-16T16:16:41.535" v="1231" actId="47"/>
        <pc:sldMkLst>
          <pc:docMk/>
          <pc:sldMk cId="361851707" sldId="1010"/>
        </pc:sldMkLst>
      </pc:sldChg>
      <pc:sldChg chg="del">
        <pc:chgData name="Harison Wright (Student)" userId="f0cc8eb5-a66d-48cd-b67a-c8b0db338bd9" providerId="ADAL" clId="{1FFF2DD7-9F52-4946-A919-3D061A90ABDA}" dt="2023-01-16T16:16:41.675" v="1235" actId="47"/>
        <pc:sldMkLst>
          <pc:docMk/>
          <pc:sldMk cId="1027057132" sldId="1011"/>
        </pc:sldMkLst>
      </pc:sldChg>
      <pc:sldChg chg="del">
        <pc:chgData name="Harison Wright (Student)" userId="f0cc8eb5-a66d-48cd-b67a-c8b0db338bd9" providerId="ADAL" clId="{1FFF2DD7-9F52-4946-A919-3D061A90ABDA}" dt="2023-01-16T16:16:41.189" v="1221" actId="47"/>
        <pc:sldMkLst>
          <pc:docMk/>
          <pc:sldMk cId="2424636910" sldId="1015"/>
        </pc:sldMkLst>
      </pc:sldChg>
      <pc:sldChg chg="del">
        <pc:chgData name="Harison Wright (Student)" userId="f0cc8eb5-a66d-48cd-b67a-c8b0db338bd9" providerId="ADAL" clId="{1FFF2DD7-9F52-4946-A919-3D061A90ABDA}" dt="2023-01-16T16:16:41.559" v="1232" actId="47"/>
        <pc:sldMkLst>
          <pc:docMk/>
          <pc:sldMk cId="3867284894" sldId="1023"/>
        </pc:sldMkLst>
      </pc:sldChg>
      <pc:sldChg chg="del">
        <pc:chgData name="Harison Wright (Student)" userId="f0cc8eb5-a66d-48cd-b67a-c8b0db338bd9" providerId="ADAL" clId="{1FFF2DD7-9F52-4946-A919-3D061A90ABDA}" dt="2023-01-16T16:16:42.402" v="1256" actId="47"/>
        <pc:sldMkLst>
          <pc:docMk/>
          <pc:sldMk cId="2834902262" sldId="1025"/>
        </pc:sldMkLst>
      </pc:sldChg>
      <pc:sldChg chg="add del">
        <pc:chgData name="Harison Wright (Student)" userId="f0cc8eb5-a66d-48cd-b67a-c8b0db338bd9" providerId="ADAL" clId="{1FFF2DD7-9F52-4946-A919-3D061A90ABDA}" dt="2023-01-16T16:17:32.097" v="1298" actId="47"/>
        <pc:sldMkLst>
          <pc:docMk/>
          <pc:sldMk cId="1044416223" sldId="1027"/>
        </pc:sldMkLst>
      </pc:sldChg>
      <pc:sldChg chg="del">
        <pc:chgData name="Harison Wright (Student)" userId="f0cc8eb5-a66d-48cd-b67a-c8b0db338bd9" providerId="ADAL" clId="{1FFF2DD7-9F52-4946-A919-3D061A90ABDA}" dt="2023-01-16T16:17:08.403" v="1292" actId="47"/>
        <pc:sldMkLst>
          <pc:docMk/>
          <pc:sldMk cId="2102347676" sldId="1028"/>
        </pc:sldMkLst>
      </pc:sldChg>
      <pc:sldChg chg="del">
        <pc:chgData name="Harison Wright (Student)" userId="f0cc8eb5-a66d-48cd-b67a-c8b0db338bd9" providerId="ADAL" clId="{1FFF2DD7-9F52-4946-A919-3D061A90ABDA}" dt="2023-01-16T16:16:44.429" v="1267" actId="47"/>
        <pc:sldMkLst>
          <pc:docMk/>
          <pc:sldMk cId="551170481" sldId="1030"/>
        </pc:sldMkLst>
      </pc:sldChg>
      <pc:sldChg chg="del">
        <pc:chgData name="Harison Wright (Student)" userId="f0cc8eb5-a66d-48cd-b67a-c8b0db338bd9" providerId="ADAL" clId="{1FFF2DD7-9F52-4946-A919-3D061A90ABDA}" dt="2023-01-16T16:16:40.986" v="1216" actId="47"/>
        <pc:sldMkLst>
          <pc:docMk/>
          <pc:sldMk cId="1831704493" sldId="1033"/>
        </pc:sldMkLst>
      </pc:sldChg>
      <pc:sldChg chg="del">
        <pc:chgData name="Harison Wright (Student)" userId="f0cc8eb5-a66d-48cd-b67a-c8b0db338bd9" providerId="ADAL" clId="{1FFF2DD7-9F52-4946-A919-3D061A90ABDA}" dt="2023-01-16T16:16:41.875" v="1241" actId="47"/>
        <pc:sldMkLst>
          <pc:docMk/>
          <pc:sldMk cId="4260905200" sldId="1038"/>
        </pc:sldMkLst>
      </pc:sldChg>
      <pc:sldChg chg="del">
        <pc:chgData name="Harison Wright (Student)" userId="f0cc8eb5-a66d-48cd-b67a-c8b0db338bd9" providerId="ADAL" clId="{1FFF2DD7-9F52-4946-A919-3D061A90ABDA}" dt="2023-01-16T16:16:40.926" v="1214" actId="47"/>
        <pc:sldMkLst>
          <pc:docMk/>
          <pc:sldMk cId="998745995" sldId="1039"/>
        </pc:sldMkLst>
      </pc:sldChg>
      <pc:sldChg chg="del">
        <pc:chgData name="Harison Wright (Student)" userId="f0cc8eb5-a66d-48cd-b67a-c8b0db338bd9" providerId="ADAL" clId="{1FFF2DD7-9F52-4946-A919-3D061A90ABDA}" dt="2023-01-16T16:16:42.354" v="1255" actId="47"/>
        <pc:sldMkLst>
          <pc:docMk/>
          <pc:sldMk cId="141659568" sldId="1041"/>
        </pc:sldMkLst>
      </pc:sldChg>
      <pc:sldChg chg="addSp delSp modSp mod modTransition delAnim modAnim">
        <pc:chgData name="Harison Wright (Student)" userId="f0cc8eb5-a66d-48cd-b67a-c8b0db338bd9" providerId="ADAL" clId="{1FFF2DD7-9F52-4946-A919-3D061A90ABDA}" dt="2023-01-16T16:38:19.964" v="1393" actId="478"/>
        <pc:sldMkLst>
          <pc:docMk/>
          <pc:sldMk cId="3867533695" sldId="1042"/>
        </pc:sldMkLst>
        <pc:picChg chg="add del mod">
          <ac:chgData name="Harison Wright (Student)" userId="f0cc8eb5-a66d-48cd-b67a-c8b0db338bd9" providerId="ADAL" clId="{1FFF2DD7-9F52-4946-A919-3D061A90ABDA}" dt="2023-01-16T16:38:18.898" v="1392" actId="478"/>
          <ac:picMkLst>
            <pc:docMk/>
            <pc:sldMk cId="3867533695" sldId="1042"/>
            <ac:picMk id="6" creationId="{1A1F075B-FFC4-5BA0-D199-A4BFD9497CA7}"/>
          </ac:picMkLst>
        </pc:picChg>
        <pc:picChg chg="add del mod">
          <ac:chgData name="Harison Wright (Student)" userId="f0cc8eb5-a66d-48cd-b67a-c8b0db338bd9" providerId="ADAL" clId="{1FFF2DD7-9F52-4946-A919-3D061A90ABDA}" dt="2023-01-16T16:38:19.964" v="1393" actId="478"/>
          <ac:picMkLst>
            <pc:docMk/>
            <pc:sldMk cId="3867533695" sldId="1042"/>
            <ac:picMk id="7" creationId="{A587519C-5370-1D3C-F547-99CAF8F64AA0}"/>
          </ac:picMkLst>
        </pc:picChg>
        <pc:picChg chg="add mod">
          <ac:chgData name="Harison Wright (Student)" userId="f0cc8eb5-a66d-48cd-b67a-c8b0db338bd9" providerId="ADAL" clId="{1FFF2DD7-9F52-4946-A919-3D061A90ABDA}" dt="2023-01-16T16:38:11.090" v="1388"/>
          <ac:picMkLst>
            <pc:docMk/>
            <pc:sldMk cId="3867533695" sldId="1042"/>
            <ac:picMk id="8" creationId="{5A0B7E6A-3072-D9CF-73FC-AAF03C5C3ADA}"/>
          </ac:picMkLst>
        </pc:picChg>
      </pc:sldChg>
      <pc:sldChg chg="add del">
        <pc:chgData name="Harison Wright (Student)" userId="f0cc8eb5-a66d-48cd-b67a-c8b0db338bd9" providerId="ADAL" clId="{1FFF2DD7-9F52-4946-A919-3D061A90ABDA}" dt="2023-01-16T16:16:54.460" v="1283" actId="47"/>
        <pc:sldMkLst>
          <pc:docMk/>
          <pc:sldMk cId="2800007003" sldId="1044"/>
        </pc:sldMkLst>
      </pc:sldChg>
      <pc:sldChg chg="add del">
        <pc:chgData name="Harison Wright (Student)" userId="f0cc8eb5-a66d-48cd-b67a-c8b0db338bd9" providerId="ADAL" clId="{1FFF2DD7-9F52-4946-A919-3D061A90ABDA}" dt="2023-01-16T16:16:56.155" v="1288" actId="47"/>
        <pc:sldMkLst>
          <pc:docMk/>
          <pc:sldMk cId="1170595147" sldId="1046"/>
        </pc:sldMkLst>
      </pc:sldChg>
      <pc:sldChg chg="del">
        <pc:chgData name="Harison Wright (Student)" userId="f0cc8eb5-a66d-48cd-b67a-c8b0db338bd9" providerId="ADAL" clId="{1FFF2DD7-9F52-4946-A919-3D061A90ABDA}" dt="2023-01-16T16:16:40.902" v="1213" actId="47"/>
        <pc:sldMkLst>
          <pc:docMk/>
          <pc:sldMk cId="2663886759" sldId="1049"/>
        </pc:sldMkLst>
      </pc:sldChg>
      <pc:sldChg chg="del">
        <pc:chgData name="Harison Wright (Student)" userId="f0cc8eb5-a66d-48cd-b67a-c8b0db338bd9" providerId="ADAL" clId="{1FFF2DD7-9F52-4946-A919-3D061A90ABDA}" dt="2023-01-16T16:16:41.051" v="1217" actId="47"/>
        <pc:sldMkLst>
          <pc:docMk/>
          <pc:sldMk cId="4210233548" sldId="1052"/>
        </pc:sldMkLst>
      </pc:sldChg>
      <pc:sldChg chg="del">
        <pc:chgData name="Harison Wright (Student)" userId="f0cc8eb5-a66d-48cd-b67a-c8b0db338bd9" providerId="ADAL" clId="{1FFF2DD7-9F52-4946-A919-3D061A90ABDA}" dt="2023-01-16T16:16:41.070" v="1218" actId="47"/>
        <pc:sldMkLst>
          <pc:docMk/>
          <pc:sldMk cId="945357298" sldId="1053"/>
        </pc:sldMkLst>
      </pc:sldChg>
      <pc:sldChg chg="del">
        <pc:chgData name="Harison Wright (Student)" userId="f0cc8eb5-a66d-48cd-b67a-c8b0db338bd9" providerId="ADAL" clId="{1FFF2DD7-9F52-4946-A919-3D061A90ABDA}" dt="2023-01-16T16:16:42.023" v="1246" actId="47"/>
        <pc:sldMkLst>
          <pc:docMk/>
          <pc:sldMk cId="3867720789" sldId="1054"/>
        </pc:sldMkLst>
      </pc:sldChg>
      <pc:sldChg chg="del">
        <pc:chgData name="Harison Wright (Student)" userId="f0cc8eb5-a66d-48cd-b67a-c8b0db338bd9" providerId="ADAL" clId="{1FFF2DD7-9F52-4946-A919-3D061A90ABDA}" dt="2023-01-16T16:16:41.252" v="1223" actId="47"/>
        <pc:sldMkLst>
          <pc:docMk/>
          <pc:sldMk cId="593986138" sldId="1055"/>
        </pc:sldMkLst>
      </pc:sldChg>
      <pc:sldChg chg="del">
        <pc:chgData name="Harison Wright (Student)" userId="f0cc8eb5-a66d-48cd-b67a-c8b0db338bd9" providerId="ADAL" clId="{1FFF2DD7-9F52-4946-A919-3D061A90ABDA}" dt="2023-01-16T16:16:44.206" v="1262" actId="47"/>
        <pc:sldMkLst>
          <pc:docMk/>
          <pc:sldMk cId="1883834345" sldId="1074"/>
        </pc:sldMkLst>
      </pc:sldChg>
      <pc:sldChg chg="del">
        <pc:chgData name="Harison Wright (Student)" userId="f0cc8eb5-a66d-48cd-b67a-c8b0db338bd9" providerId="ADAL" clId="{1FFF2DD7-9F52-4946-A919-3D061A90ABDA}" dt="2023-01-16T16:16:44.309" v="1264" actId="47"/>
        <pc:sldMkLst>
          <pc:docMk/>
          <pc:sldMk cId="3576356651" sldId="1075"/>
        </pc:sldMkLst>
      </pc:sldChg>
      <pc:sldChg chg="del">
        <pc:chgData name="Harison Wright (Student)" userId="f0cc8eb5-a66d-48cd-b67a-c8b0db338bd9" providerId="ADAL" clId="{1FFF2DD7-9F52-4946-A919-3D061A90ABDA}" dt="2023-01-16T16:16:44.365" v="1265" actId="47"/>
        <pc:sldMkLst>
          <pc:docMk/>
          <pc:sldMk cId="3756082914" sldId="1076"/>
        </pc:sldMkLst>
      </pc:sldChg>
      <pc:sldChg chg="del">
        <pc:chgData name="Harison Wright (Student)" userId="f0cc8eb5-a66d-48cd-b67a-c8b0db338bd9" providerId="ADAL" clId="{1FFF2DD7-9F52-4946-A919-3D061A90ABDA}" dt="2023-01-16T16:16:41.849" v="1240" actId="47"/>
        <pc:sldMkLst>
          <pc:docMk/>
          <pc:sldMk cId="3179197896" sldId="8111"/>
        </pc:sldMkLst>
      </pc:sldChg>
      <pc:sldChg chg="add del">
        <pc:chgData name="Harison Wright (Student)" userId="f0cc8eb5-a66d-48cd-b67a-c8b0db338bd9" providerId="ADAL" clId="{1FFF2DD7-9F52-4946-A919-3D061A90ABDA}" dt="2023-01-16T16:16:54.668" v="1284" actId="47"/>
        <pc:sldMkLst>
          <pc:docMk/>
          <pc:sldMk cId="2779514477" sldId="2145706622"/>
        </pc:sldMkLst>
      </pc:sldChg>
      <pc:sldChg chg="del">
        <pc:chgData name="Harison Wright (Student)" userId="f0cc8eb5-a66d-48cd-b67a-c8b0db338bd9" providerId="ADAL" clId="{1FFF2DD7-9F52-4946-A919-3D061A90ABDA}" dt="2023-01-16T16:16:42.087" v="1248" actId="47"/>
        <pc:sldMkLst>
          <pc:docMk/>
          <pc:sldMk cId="410887838" sldId="2145706623"/>
        </pc:sldMkLst>
      </pc:sldChg>
      <pc:sldChg chg="del">
        <pc:chgData name="Harison Wright (Student)" userId="f0cc8eb5-a66d-48cd-b67a-c8b0db338bd9" providerId="ADAL" clId="{1FFF2DD7-9F52-4946-A919-3D061A90ABDA}" dt="2023-01-16T16:16:44.254" v="1263" actId="47"/>
        <pc:sldMkLst>
          <pc:docMk/>
          <pc:sldMk cId="994358130" sldId="2145706624"/>
        </pc:sldMkLst>
      </pc:sldChg>
      <pc:sldChg chg="del">
        <pc:chgData name="Harison Wright (Student)" userId="f0cc8eb5-a66d-48cd-b67a-c8b0db338bd9" providerId="ADAL" clId="{1FFF2DD7-9F52-4946-A919-3D061A90ABDA}" dt="2023-01-16T16:16:41.349" v="1226" actId="47"/>
        <pc:sldMkLst>
          <pc:docMk/>
          <pc:sldMk cId="1257147553" sldId="2145706625"/>
        </pc:sldMkLst>
      </pc:sldChg>
      <pc:sldChg chg="del">
        <pc:chgData name="Harison Wright (Student)" userId="f0cc8eb5-a66d-48cd-b67a-c8b0db338bd9" providerId="ADAL" clId="{1FFF2DD7-9F52-4946-A919-3D061A90ABDA}" dt="2023-01-16T16:16:42.278" v="1254" actId="47"/>
        <pc:sldMkLst>
          <pc:docMk/>
          <pc:sldMk cId="3618299584" sldId="2145706626"/>
        </pc:sldMkLst>
      </pc:sldChg>
      <pc:sldChg chg="del">
        <pc:chgData name="Harison Wright (Student)" userId="f0cc8eb5-a66d-48cd-b67a-c8b0db338bd9" providerId="ADAL" clId="{1FFF2DD7-9F52-4946-A919-3D061A90ABDA}" dt="2023-01-16T16:16:42.265" v="1253" actId="47"/>
        <pc:sldMkLst>
          <pc:docMk/>
          <pc:sldMk cId="903015477" sldId="2145706627"/>
        </pc:sldMkLst>
      </pc:sldChg>
      <pc:sldChg chg="del">
        <pc:chgData name="Harison Wright (Student)" userId="f0cc8eb5-a66d-48cd-b67a-c8b0db338bd9" providerId="ADAL" clId="{1FFF2DD7-9F52-4946-A919-3D061A90ABDA}" dt="2023-01-16T16:16:40.357" v="1211" actId="47"/>
        <pc:sldMkLst>
          <pc:docMk/>
          <pc:sldMk cId="3827910083" sldId="2145706628"/>
        </pc:sldMkLst>
      </pc:sldChg>
      <pc:sldChg chg="del">
        <pc:chgData name="Harison Wright (Student)" userId="f0cc8eb5-a66d-48cd-b67a-c8b0db338bd9" providerId="ADAL" clId="{1FFF2DD7-9F52-4946-A919-3D061A90ABDA}" dt="2023-01-16T16:16:40.858" v="1212" actId="47"/>
        <pc:sldMkLst>
          <pc:docMk/>
          <pc:sldMk cId="3790860512" sldId="2145706629"/>
        </pc:sldMkLst>
      </pc:sldChg>
      <pc:sldChg chg="del">
        <pc:chgData name="Harison Wright (Student)" userId="f0cc8eb5-a66d-48cd-b67a-c8b0db338bd9" providerId="ADAL" clId="{1FFF2DD7-9F52-4946-A919-3D061A90ABDA}" dt="2023-01-16T16:16:38.418" v="1207" actId="47"/>
        <pc:sldMkLst>
          <pc:docMk/>
          <pc:sldMk cId="1625873205" sldId="2145706634"/>
        </pc:sldMkLst>
      </pc:sldChg>
      <pc:sldChg chg="del">
        <pc:chgData name="Harison Wright (Student)" userId="f0cc8eb5-a66d-48cd-b67a-c8b0db338bd9" providerId="ADAL" clId="{1FFF2DD7-9F52-4946-A919-3D061A90ABDA}" dt="2023-01-16T16:16:41.399" v="1227" actId="47"/>
        <pc:sldMkLst>
          <pc:docMk/>
          <pc:sldMk cId="1920476048" sldId="2145706635"/>
        </pc:sldMkLst>
      </pc:sldChg>
      <pc:sldChg chg="del">
        <pc:chgData name="Harison Wright (Student)" userId="f0cc8eb5-a66d-48cd-b67a-c8b0db338bd9" providerId="ADAL" clId="{1FFF2DD7-9F52-4946-A919-3D061A90ABDA}" dt="2023-01-16T13:39:28.018" v="721" actId="47"/>
        <pc:sldMkLst>
          <pc:docMk/>
          <pc:sldMk cId="1929102588" sldId="2145706638"/>
        </pc:sldMkLst>
      </pc:sldChg>
      <pc:sldChg chg="del">
        <pc:chgData name="Harison Wright (Student)" userId="f0cc8eb5-a66d-48cd-b67a-c8b0db338bd9" providerId="ADAL" clId="{1FFF2DD7-9F52-4946-A919-3D061A90ABDA}" dt="2023-01-16T13:39:27.263" v="720" actId="47"/>
        <pc:sldMkLst>
          <pc:docMk/>
          <pc:sldMk cId="217935546" sldId="2145706639"/>
        </pc:sldMkLst>
      </pc:sldChg>
      <pc:sldChg chg="del">
        <pc:chgData name="Harison Wright (Student)" userId="f0cc8eb5-a66d-48cd-b67a-c8b0db338bd9" providerId="ADAL" clId="{1FFF2DD7-9F52-4946-A919-3D061A90ABDA}" dt="2023-01-16T16:16:44.450" v="1268" actId="47"/>
        <pc:sldMkLst>
          <pc:docMk/>
          <pc:sldMk cId="3856305523" sldId="2145706640"/>
        </pc:sldMkLst>
      </pc:sldChg>
      <pc:sldChg chg="add del">
        <pc:chgData name="Harison Wright (Student)" userId="f0cc8eb5-a66d-48cd-b67a-c8b0db338bd9" providerId="ADAL" clId="{1FFF2DD7-9F52-4946-A919-3D061A90ABDA}" dt="2023-01-16T16:16:55.858" v="1287" actId="47"/>
        <pc:sldMkLst>
          <pc:docMk/>
          <pc:sldMk cId="1805741369" sldId="2145706641"/>
        </pc:sldMkLst>
      </pc:sldChg>
      <pc:sldChg chg="add del">
        <pc:chgData name="Harison Wright (Student)" userId="f0cc8eb5-a66d-48cd-b67a-c8b0db338bd9" providerId="ADAL" clId="{1FFF2DD7-9F52-4946-A919-3D061A90ABDA}" dt="2023-01-16T16:16:54.906" v="1285" actId="47"/>
        <pc:sldMkLst>
          <pc:docMk/>
          <pc:sldMk cId="2990355250" sldId="2145706642"/>
        </pc:sldMkLst>
      </pc:sldChg>
      <pc:sldChg chg="add del">
        <pc:chgData name="Harison Wright (Student)" userId="f0cc8eb5-a66d-48cd-b67a-c8b0db338bd9" providerId="ADAL" clId="{1FFF2DD7-9F52-4946-A919-3D061A90ABDA}" dt="2023-01-16T16:16:56.613" v="1289" actId="47"/>
        <pc:sldMkLst>
          <pc:docMk/>
          <pc:sldMk cId="1161394538" sldId="2145706643"/>
        </pc:sldMkLst>
      </pc:sldChg>
      <pc:sldChg chg="add del">
        <pc:chgData name="Harison Wright (Student)" userId="f0cc8eb5-a66d-48cd-b67a-c8b0db338bd9" providerId="ADAL" clId="{1FFF2DD7-9F52-4946-A919-3D061A90ABDA}" dt="2023-01-16T16:16:55.211" v="1286" actId="47"/>
        <pc:sldMkLst>
          <pc:docMk/>
          <pc:sldMk cId="3641487295" sldId="2145706644"/>
        </pc:sldMkLst>
      </pc:sldChg>
      <pc:sldChg chg="addSp modSp mod modTransition">
        <pc:chgData name="Harison Wright (Student)" userId="f0cc8eb5-a66d-48cd-b67a-c8b0db338bd9" providerId="ADAL" clId="{1FFF2DD7-9F52-4946-A919-3D061A90ABDA}" dt="2023-01-16T16:47:34.863" v="1396"/>
        <pc:sldMkLst>
          <pc:docMk/>
          <pc:sldMk cId="3395926619" sldId="2145706645"/>
        </pc:sldMkLst>
        <pc:spChg chg="mod">
          <ac:chgData name="Harison Wright (Student)" userId="f0cc8eb5-a66d-48cd-b67a-c8b0db338bd9" providerId="ADAL" clId="{1FFF2DD7-9F52-4946-A919-3D061A90ABDA}" dt="2023-01-16T13:24:20.378" v="151" actId="20577"/>
          <ac:spMkLst>
            <pc:docMk/>
            <pc:sldMk cId="3395926619" sldId="2145706645"/>
            <ac:spMk id="3" creationId="{E1F9D801-434D-4FD6-A38C-A6C187DD7E2B}"/>
          </ac:spMkLst>
        </pc:spChg>
        <pc:spChg chg="mod">
          <ac:chgData name="Harison Wright (Student)" userId="f0cc8eb5-a66d-48cd-b67a-c8b0db338bd9" providerId="ADAL" clId="{1FFF2DD7-9F52-4946-A919-3D061A90ABDA}" dt="2023-01-16T13:19:32.967" v="81"/>
          <ac:spMkLst>
            <pc:docMk/>
            <pc:sldMk cId="3395926619" sldId="2145706645"/>
            <ac:spMk id="4" creationId="{15E659B3-EA4B-405E-9FAE-00661F32418F}"/>
          </ac:spMkLst>
        </pc:spChg>
        <pc:picChg chg="add mod">
          <ac:chgData name="Harison Wright (Student)" userId="f0cc8eb5-a66d-48cd-b67a-c8b0db338bd9" providerId="ADAL" clId="{1FFF2DD7-9F52-4946-A919-3D061A90ABDA}" dt="2023-01-16T16:47:34.863" v="1396"/>
          <ac:picMkLst>
            <pc:docMk/>
            <pc:sldMk cId="3395926619" sldId="2145706645"/>
            <ac:picMk id="5" creationId="{906B9105-9D91-1AAD-54C4-9E3FE589EF0C}"/>
          </ac:picMkLst>
        </pc:picChg>
      </pc:sldChg>
      <pc:sldChg chg="addSp modSp add mod modTransition modAnim">
        <pc:chgData name="Harison Wright (Student)" userId="f0cc8eb5-a66d-48cd-b67a-c8b0db338bd9" providerId="ADAL" clId="{1FFF2DD7-9F52-4946-A919-3D061A90ABDA}" dt="2023-01-16T16:47:34.863" v="1396"/>
        <pc:sldMkLst>
          <pc:docMk/>
          <pc:sldMk cId="4158602056" sldId="2145706646"/>
        </pc:sldMkLst>
        <pc:spChg chg="mod">
          <ac:chgData name="Harison Wright (Student)" userId="f0cc8eb5-a66d-48cd-b67a-c8b0db338bd9" providerId="ADAL" clId="{1FFF2DD7-9F52-4946-A919-3D061A90ABDA}" dt="2023-01-16T16:16:13.748" v="1206" actId="207"/>
          <ac:spMkLst>
            <pc:docMk/>
            <pc:sldMk cId="4158602056" sldId="2145706646"/>
            <ac:spMk id="2" creationId="{CB2C0F85-30AF-4A7B-938C-24C2F464A399}"/>
          </ac:spMkLst>
        </pc:spChg>
        <pc:spChg chg="mod">
          <ac:chgData name="Harison Wright (Student)" userId="f0cc8eb5-a66d-48cd-b67a-c8b0db338bd9" providerId="ADAL" clId="{1FFF2DD7-9F52-4946-A919-3D061A90ABDA}" dt="2023-01-16T13:18:14.484" v="43"/>
          <ac:spMkLst>
            <pc:docMk/>
            <pc:sldMk cId="4158602056" sldId="2145706646"/>
            <ac:spMk id="3" creationId="{B490EBA8-8698-49C6-91C6-93EB77884919}"/>
          </ac:spMkLst>
        </pc:spChg>
        <pc:picChg chg="add mod">
          <ac:chgData name="Harison Wright (Student)" userId="f0cc8eb5-a66d-48cd-b67a-c8b0db338bd9" providerId="ADAL" clId="{1FFF2DD7-9F52-4946-A919-3D061A90ABDA}" dt="2023-01-16T16:38:11.090" v="1388"/>
          <ac:picMkLst>
            <pc:docMk/>
            <pc:sldMk cId="4158602056" sldId="2145706646"/>
            <ac:picMk id="5" creationId="{5D53F480-13D4-3879-CC47-46C3DCD15B39}"/>
          </ac:picMkLst>
        </pc:picChg>
        <pc:picChg chg="add mod">
          <ac:chgData name="Harison Wright (Student)" userId="f0cc8eb5-a66d-48cd-b67a-c8b0db338bd9" providerId="ADAL" clId="{1FFF2DD7-9F52-4946-A919-3D061A90ABDA}" dt="2023-01-16T16:47:34.863" v="1396"/>
          <ac:picMkLst>
            <pc:docMk/>
            <pc:sldMk cId="4158602056" sldId="2145706646"/>
            <ac:picMk id="10" creationId="{2DE2C6EA-7851-C0F6-31BB-14AD6419FC68}"/>
          </ac:picMkLst>
        </pc:picChg>
      </pc:sldChg>
      <pc:sldChg chg="addSp modSp add mod modTransition">
        <pc:chgData name="Harison Wright (Student)" userId="f0cc8eb5-a66d-48cd-b67a-c8b0db338bd9" providerId="ADAL" clId="{1FFF2DD7-9F52-4946-A919-3D061A90ABDA}" dt="2023-01-16T16:47:34.863" v="1396"/>
        <pc:sldMkLst>
          <pc:docMk/>
          <pc:sldMk cId="658854734" sldId="2145706647"/>
        </pc:sldMkLst>
        <pc:spChg chg="mod">
          <ac:chgData name="Harison Wright (Student)" userId="f0cc8eb5-a66d-48cd-b67a-c8b0db338bd9" providerId="ADAL" clId="{1FFF2DD7-9F52-4946-A919-3D061A90ABDA}" dt="2023-01-16T13:17:56.964" v="42" actId="20577"/>
          <ac:spMkLst>
            <pc:docMk/>
            <pc:sldMk cId="658854734" sldId="2145706647"/>
            <ac:spMk id="2" creationId="{CB2C0F85-30AF-4A7B-938C-24C2F464A399}"/>
          </ac:spMkLst>
        </pc:spChg>
        <pc:spChg chg="mod">
          <ac:chgData name="Harison Wright (Student)" userId="f0cc8eb5-a66d-48cd-b67a-c8b0db338bd9" providerId="ADAL" clId="{1FFF2DD7-9F52-4946-A919-3D061A90ABDA}" dt="2023-01-16T13:18:18.278" v="44"/>
          <ac:spMkLst>
            <pc:docMk/>
            <pc:sldMk cId="658854734" sldId="2145706647"/>
            <ac:spMk id="3" creationId="{B490EBA8-8698-49C6-91C6-93EB77884919}"/>
          </ac:spMkLst>
        </pc:spChg>
        <pc:picChg chg="add mod">
          <ac:chgData name="Harison Wright (Student)" userId="f0cc8eb5-a66d-48cd-b67a-c8b0db338bd9" providerId="ADAL" clId="{1FFF2DD7-9F52-4946-A919-3D061A90ABDA}" dt="2023-01-16T16:47:34.863" v="1396"/>
          <ac:picMkLst>
            <pc:docMk/>
            <pc:sldMk cId="658854734" sldId="2145706647"/>
            <ac:picMk id="5" creationId="{C2B26EAF-189D-E6BE-BA74-7E0BDDBFA325}"/>
          </ac:picMkLst>
        </pc:picChg>
      </pc:sldChg>
      <pc:sldChg chg="addSp modSp add mod ord modTransition">
        <pc:chgData name="Harison Wright (Student)" userId="f0cc8eb5-a66d-48cd-b67a-c8b0db338bd9" providerId="ADAL" clId="{1FFF2DD7-9F52-4946-A919-3D061A90ABDA}" dt="2023-01-16T16:47:34.863" v="1396"/>
        <pc:sldMkLst>
          <pc:docMk/>
          <pc:sldMk cId="2505341308" sldId="2145706648"/>
        </pc:sldMkLst>
        <pc:spChg chg="mod">
          <ac:chgData name="Harison Wright (Student)" userId="f0cc8eb5-a66d-48cd-b67a-c8b0db338bd9" providerId="ADAL" clId="{1FFF2DD7-9F52-4946-A919-3D061A90ABDA}" dt="2023-01-16T13:20:10.311" v="147" actId="20577"/>
          <ac:spMkLst>
            <pc:docMk/>
            <pc:sldMk cId="2505341308" sldId="2145706648"/>
            <ac:spMk id="4" creationId="{15E659B3-EA4B-405E-9FAE-00661F32418F}"/>
          </ac:spMkLst>
        </pc:spChg>
        <pc:picChg chg="add mod">
          <ac:chgData name="Harison Wright (Student)" userId="f0cc8eb5-a66d-48cd-b67a-c8b0db338bd9" providerId="ADAL" clId="{1FFF2DD7-9F52-4946-A919-3D061A90ABDA}" dt="2023-01-16T16:47:34.863" v="1396"/>
          <ac:picMkLst>
            <pc:docMk/>
            <pc:sldMk cId="2505341308" sldId="2145706648"/>
            <ac:picMk id="5" creationId="{23392AAF-B84B-58E0-A0AA-14CB0C627AFB}"/>
          </ac:picMkLst>
        </pc:picChg>
      </pc:sldChg>
      <pc:sldChg chg="addSp modSp add mod modTransition">
        <pc:chgData name="Harison Wright (Student)" userId="f0cc8eb5-a66d-48cd-b67a-c8b0db338bd9" providerId="ADAL" clId="{1FFF2DD7-9F52-4946-A919-3D061A90ABDA}" dt="2023-01-16T16:55:25.519" v="1400"/>
        <pc:sldMkLst>
          <pc:docMk/>
          <pc:sldMk cId="2998696805" sldId="2145706649"/>
        </pc:sldMkLst>
        <pc:spChg chg="mod">
          <ac:chgData name="Harison Wright (Student)" userId="f0cc8eb5-a66d-48cd-b67a-c8b0db338bd9" providerId="ADAL" clId="{1FFF2DD7-9F52-4946-A919-3D061A90ABDA}" dt="2023-01-16T13:24:36.319" v="154" actId="20577"/>
          <ac:spMkLst>
            <pc:docMk/>
            <pc:sldMk cId="2998696805" sldId="2145706649"/>
            <ac:spMk id="3" creationId="{E1F9D801-434D-4FD6-A38C-A6C187DD7E2B}"/>
          </ac:spMkLst>
        </pc:spChg>
        <pc:spChg chg="mod">
          <ac:chgData name="Harison Wright (Student)" userId="f0cc8eb5-a66d-48cd-b67a-c8b0db338bd9" providerId="ADAL" clId="{1FFF2DD7-9F52-4946-A919-3D061A90ABDA}" dt="2023-01-16T13:25:14.860" v="239" actId="313"/>
          <ac:spMkLst>
            <pc:docMk/>
            <pc:sldMk cId="2998696805" sldId="2145706649"/>
            <ac:spMk id="4" creationId="{15E659B3-EA4B-405E-9FAE-00661F32418F}"/>
          </ac:spMkLst>
        </pc:spChg>
        <pc:picChg chg="add mod">
          <ac:chgData name="Harison Wright (Student)" userId="f0cc8eb5-a66d-48cd-b67a-c8b0db338bd9" providerId="ADAL" clId="{1FFF2DD7-9F52-4946-A919-3D061A90ABDA}" dt="2023-01-16T16:55:25.519" v="1400"/>
          <ac:picMkLst>
            <pc:docMk/>
            <pc:sldMk cId="2998696805" sldId="2145706649"/>
            <ac:picMk id="5" creationId="{5BF1D403-829C-1171-A8E0-A6D545370257}"/>
          </ac:picMkLst>
        </pc:picChg>
      </pc:sldChg>
      <pc:sldChg chg="addSp delSp modSp add mod modTransition modAnim modNotesTx">
        <pc:chgData name="Harison Wright (Student)" userId="f0cc8eb5-a66d-48cd-b67a-c8b0db338bd9" providerId="ADAL" clId="{1FFF2DD7-9F52-4946-A919-3D061A90ABDA}" dt="2023-01-19T17:48:11.148" v="1409"/>
        <pc:sldMkLst>
          <pc:docMk/>
          <pc:sldMk cId="525773722" sldId="2145706650"/>
        </pc:sldMkLst>
        <pc:spChg chg="mod">
          <ac:chgData name="Harison Wright (Student)" userId="f0cc8eb5-a66d-48cd-b67a-c8b0db338bd9" providerId="ADAL" clId="{1FFF2DD7-9F52-4946-A919-3D061A90ABDA}" dt="2023-01-16T13:35:33.322" v="621" actId="20577"/>
          <ac:spMkLst>
            <pc:docMk/>
            <pc:sldMk cId="525773722" sldId="2145706650"/>
            <ac:spMk id="5" creationId="{00000000-0000-0000-0000-000000000000}"/>
          </ac:spMkLst>
        </pc:spChg>
        <pc:spChg chg="mod">
          <ac:chgData name="Harison Wright (Student)" userId="f0cc8eb5-a66d-48cd-b67a-c8b0db338bd9" providerId="ADAL" clId="{1FFF2DD7-9F52-4946-A919-3D061A90ABDA}" dt="2023-01-16T13:31:20.082" v="387" actId="20577"/>
          <ac:spMkLst>
            <pc:docMk/>
            <pc:sldMk cId="525773722" sldId="2145706650"/>
            <ac:spMk id="6" creationId="{00000000-0000-0000-0000-000000000000}"/>
          </ac:spMkLst>
        </pc:spChg>
        <pc:spChg chg="mod">
          <ac:chgData name="Harison Wright (Student)" userId="f0cc8eb5-a66d-48cd-b67a-c8b0db338bd9" providerId="ADAL" clId="{1FFF2DD7-9F52-4946-A919-3D061A90ABDA}" dt="2023-01-16T13:31:17.862" v="380" actId="20577"/>
          <ac:spMkLst>
            <pc:docMk/>
            <pc:sldMk cId="525773722" sldId="2145706650"/>
            <ac:spMk id="7" creationId="{00000000-0000-0000-0000-000000000000}"/>
          </ac:spMkLst>
        </pc:spChg>
        <pc:spChg chg="mod">
          <ac:chgData name="Harison Wright (Student)" userId="f0cc8eb5-a66d-48cd-b67a-c8b0db338bd9" providerId="ADAL" clId="{1FFF2DD7-9F52-4946-A919-3D061A90ABDA}" dt="2023-01-16T13:31:07.905" v="374" actId="20577"/>
          <ac:spMkLst>
            <pc:docMk/>
            <pc:sldMk cId="525773722" sldId="2145706650"/>
            <ac:spMk id="8" creationId="{00000000-0000-0000-0000-000000000000}"/>
          </ac:spMkLst>
        </pc:spChg>
        <pc:spChg chg="mod">
          <ac:chgData name="Harison Wright (Student)" userId="f0cc8eb5-a66d-48cd-b67a-c8b0db338bd9" providerId="ADAL" clId="{1FFF2DD7-9F52-4946-A919-3D061A90ABDA}" dt="2023-01-16T13:26:50.274" v="260" actId="20577"/>
          <ac:spMkLst>
            <pc:docMk/>
            <pc:sldMk cId="525773722" sldId="2145706650"/>
            <ac:spMk id="16" creationId="{4ED4F6AC-1C42-44E6-874F-20F3813199AA}"/>
          </ac:spMkLst>
        </pc:spChg>
        <pc:picChg chg="add del mod">
          <ac:chgData name="Harison Wright (Student)" userId="f0cc8eb5-a66d-48cd-b67a-c8b0db338bd9" providerId="ADAL" clId="{1FFF2DD7-9F52-4946-A919-3D061A90ABDA}" dt="2023-01-19T17:46:38.583" v="1402"/>
          <ac:picMkLst>
            <pc:docMk/>
            <pc:sldMk cId="525773722" sldId="2145706650"/>
            <ac:picMk id="3" creationId="{8155F988-317C-2165-2F67-2313B0A3CB99}"/>
          </ac:picMkLst>
        </pc:picChg>
        <pc:picChg chg="add del mod">
          <ac:chgData name="Harison Wright (Student)" userId="f0cc8eb5-a66d-48cd-b67a-c8b0db338bd9" providerId="ADAL" clId="{1FFF2DD7-9F52-4946-A919-3D061A90ABDA}" dt="2023-01-19T17:46:54.263" v="1403"/>
          <ac:picMkLst>
            <pc:docMk/>
            <pc:sldMk cId="525773722" sldId="2145706650"/>
            <ac:picMk id="4" creationId="{FE9F3DC9-03EC-BB51-FBF2-6D25E8B71414}"/>
          </ac:picMkLst>
        </pc:picChg>
        <pc:picChg chg="add del mod">
          <ac:chgData name="Harison Wright (Student)" userId="f0cc8eb5-a66d-48cd-b67a-c8b0db338bd9" providerId="ADAL" clId="{1FFF2DD7-9F52-4946-A919-3D061A90ABDA}" dt="2023-01-19T17:46:56.761" v="1405"/>
          <ac:picMkLst>
            <pc:docMk/>
            <pc:sldMk cId="525773722" sldId="2145706650"/>
            <ac:picMk id="9" creationId="{2878EFBB-BB79-59D4-74F6-F492B0D01589}"/>
          </ac:picMkLst>
        </pc:picChg>
        <pc:picChg chg="add del mod ord">
          <ac:chgData name="Harison Wright (Student)" userId="f0cc8eb5-a66d-48cd-b67a-c8b0db338bd9" providerId="ADAL" clId="{1FFF2DD7-9F52-4946-A919-3D061A90ABDA}" dt="2023-01-19T17:47:14.147" v="1406"/>
          <ac:picMkLst>
            <pc:docMk/>
            <pc:sldMk cId="525773722" sldId="2145706650"/>
            <ac:picMk id="12" creationId="{5EF21815-277F-184C-84AA-7D63D8DCAA06}"/>
          </ac:picMkLst>
        </pc:picChg>
        <pc:picChg chg="add del mod">
          <ac:chgData name="Harison Wright (Student)" userId="f0cc8eb5-a66d-48cd-b67a-c8b0db338bd9" providerId="ADAL" clId="{1FFF2DD7-9F52-4946-A919-3D061A90ABDA}" dt="2023-01-19T17:47:21.664" v="1408"/>
          <ac:picMkLst>
            <pc:docMk/>
            <pc:sldMk cId="525773722" sldId="2145706650"/>
            <ac:picMk id="13" creationId="{73CD1055-93A6-5EF5-17D9-C3EF3894D50C}"/>
          </ac:picMkLst>
        </pc:picChg>
        <pc:picChg chg="add del mod ord">
          <ac:chgData name="Harison Wright (Student)" userId="f0cc8eb5-a66d-48cd-b67a-c8b0db338bd9" providerId="ADAL" clId="{1FFF2DD7-9F52-4946-A919-3D061A90ABDA}" dt="2023-01-19T17:48:11.148" v="1409"/>
          <ac:picMkLst>
            <pc:docMk/>
            <pc:sldMk cId="525773722" sldId="2145706650"/>
            <ac:picMk id="18" creationId="{3117DBB1-9317-528B-AAD9-FA72B82E1F36}"/>
          </ac:picMkLst>
        </pc:picChg>
        <pc:picChg chg="add mod">
          <ac:chgData name="Harison Wright (Student)" userId="f0cc8eb5-a66d-48cd-b67a-c8b0db338bd9" providerId="ADAL" clId="{1FFF2DD7-9F52-4946-A919-3D061A90ABDA}" dt="2023-01-19T17:48:11.148" v="1409"/>
          <ac:picMkLst>
            <pc:docMk/>
            <pc:sldMk cId="525773722" sldId="2145706650"/>
            <ac:picMk id="19" creationId="{E8874D8A-3920-1515-9F32-B933CDEA14FF}"/>
          </ac:picMkLst>
        </pc:picChg>
      </pc:sldChg>
      <pc:sldChg chg="new del">
        <pc:chgData name="Harison Wright (Student)" userId="f0cc8eb5-a66d-48cd-b67a-c8b0db338bd9" providerId="ADAL" clId="{1FFF2DD7-9F52-4946-A919-3D061A90ABDA}" dt="2023-01-16T13:25:59.637" v="241" actId="47"/>
        <pc:sldMkLst>
          <pc:docMk/>
          <pc:sldMk cId="1412197109" sldId="2145706650"/>
        </pc:sldMkLst>
      </pc:sldChg>
      <pc:sldChg chg="addSp delSp modSp add mod modTransition modAnim modNotesTx">
        <pc:chgData name="Harison Wright (Student)" userId="f0cc8eb5-a66d-48cd-b67a-c8b0db338bd9" providerId="ADAL" clId="{1FFF2DD7-9F52-4946-A919-3D061A90ABDA}" dt="2023-01-16T16:52:23.452" v="1399"/>
        <pc:sldMkLst>
          <pc:docMk/>
          <pc:sldMk cId="3715503931" sldId="2145706651"/>
        </pc:sldMkLst>
        <pc:spChg chg="mod">
          <ac:chgData name="Harison Wright (Student)" userId="f0cc8eb5-a66d-48cd-b67a-c8b0db338bd9" providerId="ADAL" clId="{1FFF2DD7-9F52-4946-A919-3D061A90ABDA}" dt="2023-01-16T13:37:07.415" v="664" actId="20577"/>
          <ac:spMkLst>
            <pc:docMk/>
            <pc:sldMk cId="3715503931" sldId="2145706651"/>
            <ac:spMk id="5" creationId="{00000000-0000-0000-0000-000000000000}"/>
          </ac:spMkLst>
        </pc:spChg>
        <pc:spChg chg="mod">
          <ac:chgData name="Harison Wright (Student)" userId="f0cc8eb5-a66d-48cd-b67a-c8b0db338bd9" providerId="ADAL" clId="{1FFF2DD7-9F52-4946-A919-3D061A90ABDA}" dt="2023-01-16T13:35:51.817" v="626" actId="20577"/>
          <ac:spMkLst>
            <pc:docMk/>
            <pc:sldMk cId="3715503931" sldId="2145706651"/>
            <ac:spMk id="6" creationId="{00000000-0000-0000-0000-000000000000}"/>
          </ac:spMkLst>
        </pc:spChg>
        <pc:spChg chg="mod">
          <ac:chgData name="Harison Wright (Student)" userId="f0cc8eb5-a66d-48cd-b67a-c8b0db338bd9" providerId="ADAL" clId="{1FFF2DD7-9F52-4946-A919-3D061A90ABDA}" dt="2023-01-16T13:36:03.379" v="634"/>
          <ac:spMkLst>
            <pc:docMk/>
            <pc:sldMk cId="3715503931" sldId="2145706651"/>
            <ac:spMk id="7" creationId="{00000000-0000-0000-0000-000000000000}"/>
          </ac:spMkLst>
        </pc:spChg>
        <pc:spChg chg="mod">
          <ac:chgData name="Harison Wright (Student)" userId="f0cc8eb5-a66d-48cd-b67a-c8b0db338bd9" providerId="ADAL" clId="{1FFF2DD7-9F52-4946-A919-3D061A90ABDA}" dt="2023-01-16T13:38:01.225" v="678" actId="20577"/>
          <ac:spMkLst>
            <pc:docMk/>
            <pc:sldMk cId="3715503931" sldId="2145706651"/>
            <ac:spMk id="8" creationId="{00000000-0000-0000-0000-000000000000}"/>
          </ac:spMkLst>
        </pc:spChg>
        <pc:spChg chg="mod">
          <ac:chgData name="Harison Wright (Student)" userId="f0cc8eb5-a66d-48cd-b67a-c8b0db338bd9" providerId="ADAL" clId="{1FFF2DD7-9F52-4946-A919-3D061A90ABDA}" dt="2023-01-16T13:27:00.809" v="266" actId="20577"/>
          <ac:spMkLst>
            <pc:docMk/>
            <pc:sldMk cId="3715503931" sldId="2145706651"/>
            <ac:spMk id="16" creationId="{4ED4F6AC-1C42-44E6-874F-20F3813199AA}"/>
          </ac:spMkLst>
        </pc:spChg>
        <pc:picChg chg="add del mod">
          <ac:chgData name="Harison Wright (Student)" userId="f0cc8eb5-a66d-48cd-b67a-c8b0db338bd9" providerId="ADAL" clId="{1FFF2DD7-9F52-4946-A919-3D061A90ABDA}" dt="2023-01-16T16:47:37.385" v="1398"/>
          <ac:picMkLst>
            <pc:docMk/>
            <pc:sldMk cId="3715503931" sldId="2145706651"/>
            <ac:picMk id="3" creationId="{2AAF7A45-F0E9-D84B-E840-9E76CAD919CC}"/>
          </ac:picMkLst>
        </pc:picChg>
        <pc:picChg chg="add del mod">
          <ac:chgData name="Harison Wright (Student)" userId="f0cc8eb5-a66d-48cd-b67a-c8b0db338bd9" providerId="ADAL" clId="{1FFF2DD7-9F52-4946-A919-3D061A90ABDA}" dt="2023-01-16T16:52:23.452" v="1399"/>
          <ac:picMkLst>
            <pc:docMk/>
            <pc:sldMk cId="3715503931" sldId="2145706651"/>
            <ac:picMk id="10" creationId="{FC511CC4-E4D5-D419-3889-D1805D3305EB}"/>
          </ac:picMkLst>
        </pc:picChg>
        <pc:picChg chg="add mod">
          <ac:chgData name="Harison Wright (Student)" userId="f0cc8eb5-a66d-48cd-b67a-c8b0db338bd9" providerId="ADAL" clId="{1FFF2DD7-9F52-4946-A919-3D061A90ABDA}" dt="2023-01-16T16:52:23.452" v="1399"/>
          <ac:picMkLst>
            <pc:docMk/>
            <pc:sldMk cId="3715503931" sldId="2145706651"/>
            <ac:picMk id="11" creationId="{B7868179-5DBA-CE21-5C12-DEC2979E454B}"/>
          </ac:picMkLst>
        </pc:picChg>
      </pc:sldChg>
      <pc:sldChg chg="addSp modSp add mod modTransition modNotesTx">
        <pc:chgData name="Harison Wright (Student)" userId="f0cc8eb5-a66d-48cd-b67a-c8b0db338bd9" providerId="ADAL" clId="{1FFF2DD7-9F52-4946-A919-3D061A90ABDA}" dt="2023-01-16T16:55:25.519" v="1400"/>
        <pc:sldMkLst>
          <pc:docMk/>
          <pc:sldMk cId="2202815360" sldId="2145706652"/>
        </pc:sldMkLst>
        <pc:spChg chg="mod">
          <ac:chgData name="Harison Wright (Student)" userId="f0cc8eb5-a66d-48cd-b67a-c8b0db338bd9" providerId="ADAL" clId="{1FFF2DD7-9F52-4946-A919-3D061A90ABDA}" dt="2023-01-16T13:28:42.749" v="344" actId="20577"/>
          <ac:spMkLst>
            <pc:docMk/>
            <pc:sldMk cId="2202815360" sldId="2145706652"/>
            <ac:spMk id="5" creationId="{00000000-0000-0000-0000-000000000000}"/>
          </ac:spMkLst>
        </pc:spChg>
        <pc:spChg chg="mod">
          <ac:chgData name="Harison Wright (Student)" userId="f0cc8eb5-a66d-48cd-b67a-c8b0db338bd9" providerId="ADAL" clId="{1FFF2DD7-9F52-4946-A919-3D061A90ABDA}" dt="2023-01-16T13:31:35.645" v="391"/>
          <ac:spMkLst>
            <pc:docMk/>
            <pc:sldMk cId="2202815360" sldId="2145706652"/>
            <ac:spMk id="6" creationId="{00000000-0000-0000-0000-000000000000}"/>
          </ac:spMkLst>
        </pc:spChg>
        <pc:spChg chg="mod">
          <ac:chgData name="Harison Wright (Student)" userId="f0cc8eb5-a66d-48cd-b67a-c8b0db338bd9" providerId="ADAL" clId="{1FFF2DD7-9F52-4946-A919-3D061A90ABDA}" dt="2023-01-16T13:31:46.989" v="395"/>
          <ac:spMkLst>
            <pc:docMk/>
            <pc:sldMk cId="2202815360" sldId="2145706652"/>
            <ac:spMk id="7" creationId="{00000000-0000-0000-0000-000000000000}"/>
          </ac:spMkLst>
        </pc:spChg>
        <pc:spChg chg="mod">
          <ac:chgData name="Harison Wright (Student)" userId="f0cc8eb5-a66d-48cd-b67a-c8b0db338bd9" providerId="ADAL" clId="{1FFF2DD7-9F52-4946-A919-3D061A90ABDA}" dt="2023-01-16T13:29:54.622" v="364" actId="20577"/>
          <ac:spMkLst>
            <pc:docMk/>
            <pc:sldMk cId="2202815360" sldId="2145706652"/>
            <ac:spMk id="8" creationId="{00000000-0000-0000-0000-000000000000}"/>
          </ac:spMkLst>
        </pc:spChg>
        <pc:spChg chg="mod">
          <ac:chgData name="Harison Wright (Student)" userId="f0cc8eb5-a66d-48cd-b67a-c8b0db338bd9" providerId="ADAL" clId="{1FFF2DD7-9F52-4946-A919-3D061A90ABDA}" dt="2023-01-16T13:27:05.627" v="270" actId="20577"/>
          <ac:spMkLst>
            <pc:docMk/>
            <pc:sldMk cId="2202815360" sldId="2145706652"/>
            <ac:spMk id="16" creationId="{4ED4F6AC-1C42-44E6-874F-20F3813199AA}"/>
          </ac:spMkLst>
        </pc:spChg>
        <pc:picChg chg="add mod">
          <ac:chgData name="Harison Wright (Student)" userId="f0cc8eb5-a66d-48cd-b67a-c8b0db338bd9" providerId="ADAL" clId="{1FFF2DD7-9F52-4946-A919-3D061A90ABDA}" dt="2023-01-16T16:55:25.519" v="1400"/>
          <ac:picMkLst>
            <pc:docMk/>
            <pc:sldMk cId="2202815360" sldId="2145706652"/>
            <ac:picMk id="4" creationId="{252D602B-100E-3966-AC6B-E85357B9D28C}"/>
          </ac:picMkLst>
        </pc:picChg>
      </pc:sldChg>
      <pc:sldChg chg="addSp delSp modSp add mod modTransition delAnim modAnim">
        <pc:chgData name="Harison Wright (Student)" userId="f0cc8eb5-a66d-48cd-b67a-c8b0db338bd9" providerId="ADAL" clId="{1FFF2DD7-9F52-4946-A919-3D061A90ABDA}" dt="2023-01-16T16:38:24.427" v="1395" actId="478"/>
        <pc:sldMkLst>
          <pc:docMk/>
          <pc:sldMk cId="2838723450" sldId="2145706653"/>
        </pc:sldMkLst>
        <pc:spChg chg="mod">
          <ac:chgData name="Harison Wright (Student)" userId="f0cc8eb5-a66d-48cd-b67a-c8b0db338bd9" providerId="ADAL" clId="{1FFF2DD7-9F52-4946-A919-3D061A90ABDA}" dt="2023-01-16T13:39:41.228" v="734" actId="20577"/>
          <ac:spMkLst>
            <pc:docMk/>
            <pc:sldMk cId="2838723450" sldId="2145706653"/>
            <ac:spMk id="6" creationId="{F2419B57-8F35-4F0F-A768-FC432CC119C4}"/>
          </ac:spMkLst>
        </pc:spChg>
        <pc:spChg chg="mod">
          <ac:chgData name="Harison Wright (Student)" userId="f0cc8eb5-a66d-48cd-b67a-c8b0db338bd9" providerId="ADAL" clId="{1FFF2DD7-9F52-4946-A919-3D061A90ABDA}" dt="2023-01-16T13:39:54.161" v="744" actId="20577"/>
          <ac:spMkLst>
            <pc:docMk/>
            <pc:sldMk cId="2838723450" sldId="2145706653"/>
            <ac:spMk id="7" creationId="{A19D1438-01AE-4496-88CA-74E48B21C886}"/>
          </ac:spMkLst>
        </pc:spChg>
        <pc:spChg chg="mod">
          <ac:chgData name="Harison Wright (Student)" userId="f0cc8eb5-a66d-48cd-b67a-c8b0db338bd9" providerId="ADAL" clId="{1FFF2DD7-9F52-4946-A919-3D061A90ABDA}" dt="2023-01-16T13:40:41.087" v="774" actId="20577"/>
          <ac:spMkLst>
            <pc:docMk/>
            <pc:sldMk cId="2838723450" sldId="2145706653"/>
            <ac:spMk id="8" creationId="{6DCB54A7-3799-4633-BB26-5F845D4636FD}"/>
          </ac:spMkLst>
        </pc:spChg>
        <pc:spChg chg="mod">
          <ac:chgData name="Harison Wright (Student)" userId="f0cc8eb5-a66d-48cd-b67a-c8b0db338bd9" providerId="ADAL" clId="{1FFF2DD7-9F52-4946-A919-3D061A90ABDA}" dt="2023-01-16T16:13:29.731" v="1205" actId="1076"/>
          <ac:spMkLst>
            <pc:docMk/>
            <pc:sldMk cId="2838723450" sldId="2145706653"/>
            <ac:spMk id="9" creationId="{532F92FF-206B-4C3F-A62E-F3129D2BBB89}"/>
          </ac:spMkLst>
        </pc:spChg>
        <pc:spChg chg="mod">
          <ac:chgData name="Harison Wright (Student)" userId="f0cc8eb5-a66d-48cd-b67a-c8b0db338bd9" providerId="ADAL" clId="{1FFF2DD7-9F52-4946-A919-3D061A90ABDA}" dt="2023-01-16T16:13:29.731" v="1205" actId="1076"/>
          <ac:spMkLst>
            <pc:docMk/>
            <pc:sldMk cId="2838723450" sldId="2145706653"/>
            <ac:spMk id="10" creationId="{6C6AD0ED-4D03-4C16-9672-815CE05A19D6}"/>
          </ac:spMkLst>
        </pc:spChg>
        <pc:spChg chg="mod">
          <ac:chgData name="Harison Wright (Student)" userId="f0cc8eb5-a66d-48cd-b67a-c8b0db338bd9" providerId="ADAL" clId="{1FFF2DD7-9F52-4946-A919-3D061A90ABDA}" dt="2023-01-16T16:05:44.462" v="1101" actId="404"/>
          <ac:spMkLst>
            <pc:docMk/>
            <pc:sldMk cId="2838723450" sldId="2145706653"/>
            <ac:spMk id="22" creationId="{D5D55CC3-DF9F-4CF5-883A-420CD6D4C77D}"/>
          </ac:spMkLst>
        </pc:spChg>
        <pc:spChg chg="mod">
          <ac:chgData name="Harison Wright (Student)" userId="f0cc8eb5-a66d-48cd-b67a-c8b0db338bd9" providerId="ADAL" clId="{1FFF2DD7-9F52-4946-A919-3D061A90ABDA}" dt="2023-01-16T16:05:57.305" v="1111" actId="404"/>
          <ac:spMkLst>
            <pc:docMk/>
            <pc:sldMk cId="2838723450" sldId="2145706653"/>
            <ac:spMk id="25" creationId="{C36C358B-F576-40D1-9E43-477E92795780}"/>
          </ac:spMkLst>
        </pc:spChg>
        <pc:spChg chg="mod">
          <ac:chgData name="Harison Wright (Student)" userId="f0cc8eb5-a66d-48cd-b67a-c8b0db338bd9" providerId="ADAL" clId="{1FFF2DD7-9F52-4946-A919-3D061A90ABDA}" dt="2023-01-16T16:06:06.328" v="1120" actId="404"/>
          <ac:spMkLst>
            <pc:docMk/>
            <pc:sldMk cId="2838723450" sldId="2145706653"/>
            <ac:spMk id="28" creationId="{6A7C391A-D790-4721-A33E-2FFB7B070988}"/>
          </ac:spMkLst>
        </pc:spChg>
        <pc:spChg chg="mod">
          <ac:chgData name="Harison Wright (Student)" userId="f0cc8eb5-a66d-48cd-b67a-c8b0db338bd9" providerId="ADAL" clId="{1FFF2DD7-9F52-4946-A919-3D061A90ABDA}" dt="2023-01-16T16:06:22.613" v="1126" actId="20577"/>
          <ac:spMkLst>
            <pc:docMk/>
            <pc:sldMk cId="2838723450" sldId="2145706653"/>
            <ac:spMk id="31" creationId="{B4C20A2B-24F3-4C05-9DA8-ED7C71571FE5}"/>
          </ac:spMkLst>
        </pc:spChg>
        <pc:spChg chg="mod">
          <ac:chgData name="Harison Wright (Student)" userId="f0cc8eb5-a66d-48cd-b67a-c8b0db338bd9" providerId="ADAL" clId="{1FFF2DD7-9F52-4946-A919-3D061A90ABDA}" dt="2023-01-16T16:13:29.731" v="1205" actId="1076"/>
          <ac:spMkLst>
            <pc:docMk/>
            <pc:sldMk cId="2838723450" sldId="2145706653"/>
            <ac:spMk id="35" creationId="{2BFFED12-F7D0-410A-8B4C-47E4579CBC89}"/>
          </ac:spMkLst>
        </pc:spChg>
        <pc:spChg chg="mod">
          <ac:chgData name="Harison Wright (Student)" userId="f0cc8eb5-a66d-48cd-b67a-c8b0db338bd9" providerId="ADAL" clId="{1FFF2DD7-9F52-4946-A919-3D061A90ABDA}" dt="2023-01-16T16:06:12.547" v="1122"/>
          <ac:spMkLst>
            <pc:docMk/>
            <pc:sldMk cId="2838723450" sldId="2145706653"/>
            <ac:spMk id="44" creationId="{0F4D96A2-1A84-4248-B4B1-0CD19B73A3E8}"/>
          </ac:spMkLst>
        </pc:spChg>
        <pc:spChg chg="del">
          <ac:chgData name="Harison Wright (Student)" userId="f0cc8eb5-a66d-48cd-b67a-c8b0db338bd9" providerId="ADAL" clId="{1FFF2DD7-9F52-4946-A919-3D061A90ABDA}" dt="2023-01-16T16:06:17.932" v="1124" actId="478"/>
          <ac:spMkLst>
            <pc:docMk/>
            <pc:sldMk cId="2838723450" sldId="2145706653"/>
            <ac:spMk id="45" creationId="{0E4F3D1E-B964-415B-ACC1-7420C5387218}"/>
          </ac:spMkLst>
        </pc:spChg>
        <pc:grpChg chg="mod">
          <ac:chgData name="Harison Wright (Student)" userId="f0cc8eb5-a66d-48cd-b67a-c8b0db338bd9" providerId="ADAL" clId="{1FFF2DD7-9F52-4946-A919-3D061A90ABDA}" dt="2023-01-16T16:13:29.731" v="1205" actId="1076"/>
          <ac:grpSpMkLst>
            <pc:docMk/>
            <pc:sldMk cId="2838723450" sldId="2145706653"/>
            <ac:grpSpMk id="20" creationId="{6A44A620-AD10-4155-85E7-6B76BE874E8A}"/>
          </ac:grpSpMkLst>
        </pc:grpChg>
        <pc:grpChg chg="mod">
          <ac:chgData name="Harison Wright (Student)" userId="f0cc8eb5-a66d-48cd-b67a-c8b0db338bd9" providerId="ADAL" clId="{1FFF2DD7-9F52-4946-A919-3D061A90ABDA}" dt="2023-01-16T16:13:29.731" v="1205" actId="1076"/>
          <ac:grpSpMkLst>
            <pc:docMk/>
            <pc:sldMk cId="2838723450" sldId="2145706653"/>
            <ac:grpSpMk id="23" creationId="{EB0FBC42-A56A-48FD-BB05-3D614F1EC8AC}"/>
          </ac:grpSpMkLst>
        </pc:grpChg>
        <pc:grpChg chg="mod">
          <ac:chgData name="Harison Wright (Student)" userId="f0cc8eb5-a66d-48cd-b67a-c8b0db338bd9" providerId="ADAL" clId="{1FFF2DD7-9F52-4946-A919-3D061A90ABDA}" dt="2023-01-16T16:13:29.731" v="1205" actId="1076"/>
          <ac:grpSpMkLst>
            <pc:docMk/>
            <pc:sldMk cId="2838723450" sldId="2145706653"/>
            <ac:grpSpMk id="26" creationId="{4E641F85-726D-4DC0-B027-2C76ECAA9A0D}"/>
          </ac:grpSpMkLst>
        </pc:grpChg>
        <pc:grpChg chg="del">
          <ac:chgData name="Harison Wright (Student)" userId="f0cc8eb5-a66d-48cd-b67a-c8b0db338bd9" providerId="ADAL" clId="{1FFF2DD7-9F52-4946-A919-3D061A90ABDA}" dt="2023-01-16T16:06:16.551" v="1123" actId="478"/>
          <ac:grpSpMkLst>
            <pc:docMk/>
            <pc:sldMk cId="2838723450" sldId="2145706653"/>
            <ac:grpSpMk id="32" creationId="{8A44FDAA-257C-4133-AE48-82ED186D5C02}"/>
          </ac:grpSpMkLst>
        </pc:grpChg>
        <pc:picChg chg="add del mod">
          <ac:chgData name="Harison Wright (Student)" userId="f0cc8eb5-a66d-48cd-b67a-c8b0db338bd9" providerId="ADAL" clId="{1FFF2DD7-9F52-4946-A919-3D061A90ABDA}" dt="2023-01-16T16:35:57.882" v="1376"/>
          <ac:picMkLst>
            <pc:docMk/>
            <pc:sldMk cId="2838723450" sldId="2145706653"/>
            <ac:picMk id="36" creationId="{0B3152A2-EF64-30F1-62F1-EA294F071C08}"/>
          </ac:picMkLst>
        </pc:picChg>
        <pc:picChg chg="add del mod">
          <ac:chgData name="Harison Wright (Student)" userId="f0cc8eb5-a66d-48cd-b67a-c8b0db338bd9" providerId="ADAL" clId="{1FFF2DD7-9F52-4946-A919-3D061A90ABDA}" dt="2023-01-16T16:36:03.324" v="1377"/>
          <ac:picMkLst>
            <pc:docMk/>
            <pc:sldMk cId="2838723450" sldId="2145706653"/>
            <ac:picMk id="39" creationId="{B77C399C-3F87-1D80-9B54-F387C05C1ADB}"/>
          </ac:picMkLst>
        </pc:picChg>
        <pc:picChg chg="add del mod">
          <ac:chgData name="Harison Wright (Student)" userId="f0cc8eb5-a66d-48cd-b67a-c8b0db338bd9" providerId="ADAL" clId="{1FFF2DD7-9F52-4946-A919-3D061A90ABDA}" dt="2023-01-16T16:36:04.960" v="1379"/>
          <ac:picMkLst>
            <pc:docMk/>
            <pc:sldMk cId="2838723450" sldId="2145706653"/>
            <ac:picMk id="40" creationId="{CA546118-EAEE-FED5-9AB0-A396D7E42F5D}"/>
          </ac:picMkLst>
        </pc:picChg>
        <pc:picChg chg="add del mod ord">
          <ac:chgData name="Harison Wright (Student)" userId="f0cc8eb5-a66d-48cd-b67a-c8b0db338bd9" providerId="ADAL" clId="{1FFF2DD7-9F52-4946-A919-3D061A90ABDA}" dt="2023-01-16T16:36:19.434" v="1380"/>
          <ac:picMkLst>
            <pc:docMk/>
            <pc:sldMk cId="2838723450" sldId="2145706653"/>
            <ac:picMk id="43" creationId="{D5347DDA-4A96-6FC4-3CDD-C5DCBF28B362}"/>
          </ac:picMkLst>
        </pc:picChg>
        <pc:picChg chg="add del mod">
          <ac:chgData name="Harison Wright (Student)" userId="f0cc8eb5-a66d-48cd-b67a-c8b0db338bd9" providerId="ADAL" clId="{1FFF2DD7-9F52-4946-A919-3D061A90ABDA}" dt="2023-01-16T16:36:28.027" v="1382"/>
          <ac:picMkLst>
            <pc:docMk/>
            <pc:sldMk cId="2838723450" sldId="2145706653"/>
            <ac:picMk id="46" creationId="{88A9E884-79CF-918F-A08F-CE2BBF3E5953}"/>
          </ac:picMkLst>
        </pc:picChg>
        <pc:picChg chg="add del mod ord">
          <ac:chgData name="Harison Wright (Student)" userId="f0cc8eb5-a66d-48cd-b67a-c8b0db338bd9" providerId="ADAL" clId="{1FFF2DD7-9F52-4946-A919-3D061A90ABDA}" dt="2023-01-16T16:37:00.141" v="1383"/>
          <ac:picMkLst>
            <pc:docMk/>
            <pc:sldMk cId="2838723450" sldId="2145706653"/>
            <ac:picMk id="48" creationId="{6588A830-9D8F-1D6F-43DA-10439E0E4B0E}"/>
          </ac:picMkLst>
        </pc:picChg>
        <pc:picChg chg="add del mod">
          <ac:chgData name="Harison Wright (Student)" userId="f0cc8eb5-a66d-48cd-b67a-c8b0db338bd9" providerId="ADAL" clId="{1FFF2DD7-9F52-4946-A919-3D061A90ABDA}" dt="2023-01-16T16:38:24.427" v="1395" actId="478"/>
          <ac:picMkLst>
            <pc:docMk/>
            <pc:sldMk cId="2838723450" sldId="2145706653"/>
            <ac:picMk id="49" creationId="{FD9E31C2-F4DE-F78A-EDD1-E01E7FF02BD2}"/>
          </ac:picMkLst>
        </pc:picChg>
        <pc:picChg chg="add del mod ord">
          <ac:chgData name="Harison Wright (Student)" userId="f0cc8eb5-a66d-48cd-b67a-c8b0db338bd9" providerId="ADAL" clId="{1FFF2DD7-9F52-4946-A919-3D061A90ABDA}" dt="2023-01-16T16:38:22.259" v="1394" actId="478"/>
          <ac:picMkLst>
            <pc:docMk/>
            <pc:sldMk cId="2838723450" sldId="2145706653"/>
            <ac:picMk id="52" creationId="{6B36BF9A-5C1C-698F-106D-998A9919DDA0}"/>
          </ac:picMkLst>
        </pc:picChg>
        <pc:picChg chg="add mod">
          <ac:chgData name="Harison Wright (Student)" userId="f0cc8eb5-a66d-48cd-b67a-c8b0db338bd9" providerId="ADAL" clId="{1FFF2DD7-9F52-4946-A919-3D061A90ABDA}" dt="2023-01-16T16:38:11.090" v="1388"/>
          <ac:picMkLst>
            <pc:docMk/>
            <pc:sldMk cId="2838723450" sldId="2145706653"/>
            <ac:picMk id="53" creationId="{D85F39EC-435C-B113-A998-2ACB009F41D9}"/>
          </ac:picMkLst>
        </pc:picChg>
      </pc:sldChg>
      <pc:sldChg chg="modSp add mod modTransition">
        <pc:chgData name="Harison Wright (Student)" userId="f0cc8eb5-a66d-48cd-b67a-c8b0db338bd9" providerId="ADAL" clId="{1FFF2DD7-9F52-4946-A919-3D061A90ABDA}" dt="2023-01-16T16:38:12.444" v="1389"/>
        <pc:sldMkLst>
          <pc:docMk/>
          <pc:sldMk cId="3299839585" sldId="2145706654"/>
        </pc:sldMkLst>
        <pc:spChg chg="mod">
          <ac:chgData name="Harison Wright (Student)" userId="f0cc8eb5-a66d-48cd-b67a-c8b0db338bd9" providerId="ADAL" clId="{1FFF2DD7-9F52-4946-A919-3D061A90ABDA}" dt="2023-01-16T14:12:17.441" v="1091" actId="20577"/>
          <ac:spMkLst>
            <pc:docMk/>
            <pc:sldMk cId="3299839585" sldId="2145706654"/>
            <ac:spMk id="2" creationId="{CB2C0F85-30AF-4A7B-938C-24C2F464A399}"/>
          </ac:spMkLst>
        </pc:spChg>
        <pc:spChg chg="mod">
          <ac:chgData name="Harison Wright (Student)" userId="f0cc8eb5-a66d-48cd-b67a-c8b0db338bd9" providerId="ADAL" clId="{1FFF2DD7-9F52-4946-A919-3D061A90ABDA}" dt="2023-01-16T13:39:00.688" v="681"/>
          <ac:spMkLst>
            <pc:docMk/>
            <pc:sldMk cId="3299839585" sldId="2145706654"/>
            <ac:spMk id="3" creationId="{B490EBA8-8698-49C6-91C6-93EB77884919}"/>
          </ac:spMkLst>
        </pc:spChg>
      </pc:sldChg>
      <pc:sldChg chg="add del">
        <pc:chgData name="Harison Wright (Student)" userId="f0cc8eb5-a66d-48cd-b67a-c8b0db338bd9" providerId="ADAL" clId="{1FFF2DD7-9F52-4946-A919-3D061A90ABDA}" dt="2023-01-16T16:33:54.937" v="1373" actId="47"/>
        <pc:sldMkLst>
          <pc:docMk/>
          <pc:sldMk cId="1378391049" sldId="2145706655"/>
        </pc:sldMkLst>
      </pc:sldChg>
      <pc:sldChg chg="add del">
        <pc:chgData name="Harison Wright (Student)" userId="f0cc8eb5-a66d-48cd-b67a-c8b0db338bd9" providerId="ADAL" clId="{1FFF2DD7-9F52-4946-A919-3D061A90ABDA}" dt="2023-01-16T16:17:24.524" v="1295" actId="47"/>
        <pc:sldMkLst>
          <pc:docMk/>
          <pc:sldMk cId="2400640745" sldId="2145706655"/>
        </pc:sldMkLst>
      </pc:sldChg>
      <pc:sldMasterChg chg="addSldLayout delSldLayout">
        <pc:chgData name="Harison Wright (Student)" userId="f0cc8eb5-a66d-48cd-b67a-c8b0db338bd9" providerId="ADAL" clId="{1FFF2DD7-9F52-4946-A919-3D061A90ABDA}" dt="2023-01-16T16:16:56.613" v="1289" actId="47"/>
        <pc:sldMasterMkLst>
          <pc:docMk/>
          <pc:sldMasterMk cId="1901136218" sldId="2147483962"/>
        </pc:sldMasterMkLst>
        <pc:sldLayoutChg chg="add del">
          <pc:chgData name="Harison Wright (Student)" userId="f0cc8eb5-a66d-48cd-b67a-c8b0db338bd9" providerId="ADAL" clId="{1FFF2DD7-9F52-4946-A919-3D061A90ABDA}" dt="2023-01-16T16:16:54.906" v="1285" actId="47"/>
          <pc:sldLayoutMkLst>
            <pc:docMk/>
            <pc:sldMasterMk cId="1901136218" sldId="2147483962"/>
            <pc:sldLayoutMk cId="539693741" sldId="2147483977"/>
          </pc:sldLayoutMkLst>
        </pc:sldLayoutChg>
        <pc:sldLayoutChg chg="del">
          <pc:chgData name="Harison Wright (Student)" userId="f0cc8eb5-a66d-48cd-b67a-c8b0db338bd9" providerId="ADAL" clId="{1FFF2DD7-9F52-4946-A919-3D061A90ABDA}" dt="2023-01-16T16:16:42.402" v="1256" actId="47"/>
          <pc:sldLayoutMkLst>
            <pc:docMk/>
            <pc:sldMasterMk cId="1901136218" sldId="2147483962"/>
            <pc:sldLayoutMk cId="3523731656" sldId="2147483978"/>
          </pc:sldLayoutMkLst>
        </pc:sldLayoutChg>
        <pc:sldLayoutChg chg="add del">
          <pc:chgData name="Harison Wright (Student)" userId="f0cc8eb5-a66d-48cd-b67a-c8b0db338bd9" providerId="ADAL" clId="{1FFF2DD7-9F52-4946-A919-3D061A90ABDA}" dt="2023-01-16T16:16:56.613" v="1289" actId="47"/>
          <pc:sldLayoutMkLst>
            <pc:docMk/>
            <pc:sldMasterMk cId="1901136218" sldId="2147483962"/>
            <pc:sldLayoutMk cId="3377601726" sldId="2147483979"/>
          </pc:sldLayoutMkLst>
        </pc:sldLayoutChg>
        <pc:sldLayoutChg chg="add del">
          <pc:chgData name="Harison Wright (Student)" userId="f0cc8eb5-a66d-48cd-b67a-c8b0db338bd9" providerId="ADAL" clId="{1FFF2DD7-9F52-4946-A919-3D061A90ABDA}" dt="2023-01-16T16:16:56.155" v="1288" actId="47"/>
          <pc:sldLayoutMkLst>
            <pc:docMk/>
            <pc:sldMasterMk cId="1901136218" sldId="2147483962"/>
            <pc:sldLayoutMk cId="731810169" sldId="2147483982"/>
          </pc:sldLayoutMkLst>
        </pc:sldLayoutChg>
        <pc:sldLayoutChg chg="del">
          <pc:chgData name="Harison Wright (Student)" userId="f0cc8eb5-a66d-48cd-b67a-c8b0db338bd9" providerId="ADAL" clId="{1FFF2DD7-9F52-4946-A919-3D061A90ABDA}" dt="2023-01-16T16:16:42.354" v="1255" actId="47"/>
          <pc:sldLayoutMkLst>
            <pc:docMk/>
            <pc:sldMasterMk cId="1901136218" sldId="2147483962"/>
            <pc:sldLayoutMk cId="3451843494" sldId="2147483987"/>
          </pc:sldLayoutMkLst>
        </pc:sldLayoutChg>
        <pc:sldLayoutChg chg="del">
          <pc:chgData name="Harison Wright (Student)" userId="f0cc8eb5-a66d-48cd-b67a-c8b0db338bd9" providerId="ADAL" clId="{1FFF2DD7-9F52-4946-A919-3D061A90ABDA}" dt="2023-01-16T16:16:39.003" v="1208" actId="47"/>
          <pc:sldLayoutMkLst>
            <pc:docMk/>
            <pc:sldMasterMk cId="1901136218" sldId="2147483962"/>
            <pc:sldLayoutMk cId="3048275323" sldId="2147484018"/>
          </pc:sldLayoutMkLst>
        </pc:sldLayoutChg>
        <pc:sldLayoutChg chg="add del">
          <pc:chgData name="Harison Wright (Student)" userId="f0cc8eb5-a66d-48cd-b67a-c8b0db338bd9" providerId="ADAL" clId="{1FFF2DD7-9F52-4946-A919-3D061A90ABDA}" dt="2023-01-16T16:16:54.460" v="1283" actId="47"/>
          <pc:sldLayoutMkLst>
            <pc:docMk/>
            <pc:sldMasterMk cId="1901136218" sldId="2147483962"/>
            <pc:sldLayoutMk cId="1420251827" sldId="214748402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19/01/2023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19/01/2023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91565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858604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4269853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341737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What features of a well-designed web page have you applied to the HLSP?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Grid layout, On the home page I used an F-based layout placing the most important/relevant content in this shape. I used visual hierarchies with colour and pop-out boxes to draw attention to the content. </a:t>
            </a:r>
          </a:p>
          <a:p>
            <a:endParaRPr lang="en-US" dirty="0"/>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Which platform(s) does your web implementation support?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It should work on most platforms, but it is specifically designed to work on both desktop and mobile. For example, as the screen size gets smaller the navbar also puts the navigation into a drop-down list to help usability for the mobile user while keeping a good experience for the desktop user.</a:t>
            </a: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 How do you provide support for different screen widths?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As I am using the front-end framework bootstrap, I am easily able to code my website to be compatible with many different screen widths using a grid layout. The layout changes as the screen size get bigger / smaller.</a:t>
            </a: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2267214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 During your implementation, what advantages/disadvantages have you found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regarding the dynamically typed characteristic of JavaScript?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Advantages: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Don’t have to change or cast the type of an int to display it in a string you can just use the + operator and it will work. – Reduces the time and effort it takes to code.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Disadvantages: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Vague error messages can make it harder to find errors compared to statically typed languages. – Increases time to debug broken code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Less meaningful code completion/suggestions in the IDE. – Increases the probability of making a mistake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IDE doesn’t highlight where / what the error is as well as it does for statically typed languages.</a:t>
            </a:r>
          </a:p>
          <a:p>
            <a:endParaRPr lang="en-US" dirty="0"/>
          </a:p>
          <a:p>
            <a:endParaRPr lang="en-US" dirty="0"/>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Where did you use Event Driven Programming to trigger JavaScript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dynamically in the HLSP?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When the user clicks on the save button on the profile page the JavaScript will run to save the user’s profile information.</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When the user clicks on the 2FA button on the profile page the JavaScript will run to get the user's 2FA secret and display it to the user then again after the user enters a 2FA code to verify it and update the database to say the user has successfully set up 2FA.</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When the user clicks on the login button on the login page the JavaScript will run to check the user's credentials with the backend API and then either log them in if they are correct or display an error message if they are not.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When the user clicks on the register button on the registration page the JavaScript will run to check the user's credentials with the backend API and then either register them if they are valid or display an error message if they are not.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When functions are run after the DOM is loaded such as the function to add articles to the cards on the home page</a:t>
            </a:r>
          </a:p>
          <a:p>
            <a:endParaRPr lang="en-US" dirty="0"/>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 How did you test your JavaScript code? Did you use a JavaScript framework? What was your testing strategy?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 used the console in Edge's dev tools to test my JavaScript code. I would run the code and then check the console to see if there were any errors. If there were errors or the function didn't work as expected I would make amendments to the code.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 wrote my backend API first and then used Postman to test my API endpoints to ensure they were working as expected. Then I could be confident that it was the front-end JS that wasn't correct when coding.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 also used Jest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Supertest</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test my login and register API endpoints however I plan to expand upon this in the future to get to 100% code test coverage.</a:t>
            </a:r>
          </a:p>
          <a:p>
            <a:endParaRPr lang="en-US" dirty="0"/>
          </a:p>
          <a:p>
            <a:r>
              <a:rPr lang="en-US" dirty="0"/>
              <a:t>--------------------------</a:t>
            </a:r>
          </a:p>
          <a:p>
            <a:endParaRPr lang="en-US" dirty="0"/>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What is your proposal to use the Node.js execution environment as a Web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Server?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 used Node.js as the webserver to serve static files such as HTML, CSS and JavaScript files using Express. This highlights a big advantage of Node which is that it has a large package library to use which can help you code and implement things faster. For example, I also used the JWT package to create JSON Web Tokens.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 also used Node.js to run the backend API that would handle the requests from the front end and update the mongo database.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Node.js uses the JavaScript runtime environment and I can use it to run JavaScript code on the server side.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means that I can use the same language for both the front end and the back end which saves time as I only have to learn one language and it also makes it easier to reuse and maintain code.</a:t>
            </a:r>
          </a:p>
          <a:p>
            <a:endParaRPr lang="en-US" dirty="0"/>
          </a:p>
          <a:p>
            <a:endParaRPr lang="en-US" dirty="0"/>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 What are the advantages/disadvantages of using Express as a Web Application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Server?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Advantages: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Express is a popular framework which means there is a lot of material online to help you learn it.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Node.JS / express is fast because it is non-blocking and asynchronous which means it can handle a lot of requests at the same time.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Node.JS has many other packages that can be used to help you code and implement things faster.</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Disadvantages: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Sometimes there can be so much material and so many approaches to solving a problem that it can be hard to know what the best way is to do something.</a:t>
            </a:r>
          </a:p>
          <a:p>
            <a:endParaRPr lang="en-US" dirty="0"/>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What are the advantages/disadvantages of your selected database to offer data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persistence in the HLSP?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Advantages: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NoSQL databases are easier to use and scale than relational databases like MySQL.</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Node has the package Mongoose which makes it easy to connect to MongoDB and use it in Node.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MongoDB is a popular database which means there is a lot of material online to help you learn it.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Disadvantages: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MongoDB is not a relational database, so it would not a good fit for the HLSP if the data was relational.</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Couldn't store the post images in MongoDB as they are too large, so I had to use a file system to store them and then store the path to the image in MongoDB.</a:t>
            </a: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1987392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Which security issues are you considering on the client side?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 am considering the security issues on the client side by using the following methods: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1. Protection against CRSF attacks by using the JWT token inside a cookie to authenticate the user when they make a request to the server.</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2. Protection against XSS attacks by sanitizing the input from a user using the sanitize-HTML package. For example, when a user creates a new HL Post the Title, Body and filename of the post are sanitized before being added to the database.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 Which security issues are you considering on the server side?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 am considering the security issues on the server side by using the following methods: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1. I am using environment variables to store Secrets and API keys.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2. I am using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gitignore</a:t>
            </a:r>
            <a:r>
              <a:rPr lang="en-GB" sz="1800" dirty="0">
                <a:effectLst/>
                <a:latin typeface="Calibri" panose="020F0502020204030204" pitchFamily="34" charset="0"/>
                <a:ea typeface="Calibri" panose="020F0502020204030204" pitchFamily="34" charset="0"/>
                <a:cs typeface="Times New Roman" panose="02020603050405020304" pitchFamily="18" charset="0"/>
              </a:rPr>
              <a:t> file to ignore the sensitive files and folders such as the .env file and the MongoDB folder and stop them from being pushed to the remote git repository.</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3. I am using an authentication strategy to authenticate the user.</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4. I am using an authorization strategy to authorize the user.</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5. I am using a low expiration time of 1 day for the JWT.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6. I am using the Mongoose package which helps to prevent NoSQL injection attacks.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7. I am using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bcryptjs</a:t>
            </a:r>
            <a:r>
              <a:rPr lang="en-GB" sz="1800" dirty="0">
                <a:effectLst/>
                <a:latin typeface="Calibri" panose="020F0502020204030204" pitchFamily="34" charset="0"/>
                <a:ea typeface="Calibri" panose="020F0502020204030204" pitchFamily="34" charset="0"/>
                <a:cs typeface="Times New Roman" panose="02020603050405020304" pitchFamily="18" charset="0"/>
              </a:rPr>
              <a:t> package to hash and salt the passwords before being stored in the database.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 What authentication strategy have you implemented on the server?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1. Using a username, password and optionally 2FA to authenticate the user.</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2. After a user is authenticated, the server will generate a JWT and send it to the client as a cookie.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3. The client will send the cookie with the JWT to the server for every request.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4. The server will validate the JWT for routes that require authorization and if it is valid, the server will process the request.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5. If the JWT is invalid, the server will return a 401 Unauthorized response.</a:t>
            </a:r>
          </a:p>
          <a:p>
            <a:endParaRPr lang="en-US" dirty="0"/>
          </a:p>
          <a:p>
            <a:r>
              <a:rPr lang="en-US" dirty="0"/>
              <a:t>-----------------------</a:t>
            </a:r>
          </a:p>
          <a:p>
            <a:endParaRPr lang="en-US" dirty="0"/>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 How did you implement the DRY principle in the HLSP?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 used JavaScript functions to implement the DRY principle in the HLSP.</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example, I used JavaScript to loop through the posts and display them on the HL Posts page rather than copying and pasting the code and making a section for each post.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 also used JavaScript to populate the Profile page against a dictionary of the users’ info and the corresponding HTML element ID. I used a for loop to loop through the dictionary and set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innerHTML</a:t>
            </a:r>
            <a:r>
              <a:rPr lang="en-GB" sz="1800" dirty="0">
                <a:effectLst/>
                <a:latin typeface="Calibri" panose="020F0502020204030204" pitchFamily="34" charset="0"/>
                <a:ea typeface="Calibri" panose="020F0502020204030204" pitchFamily="34" charset="0"/>
                <a:cs typeface="Times New Roman" panose="02020603050405020304" pitchFamily="18" charset="0"/>
              </a:rPr>
              <a:t> of the HTML element to the correct value from the server. Rather than repeating this code for each HTML element.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 also used one category page to display all the categories. For example, when a user requests the exercise category, they send a request to the server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category.html?category</a:t>
            </a:r>
            <a:r>
              <a:rPr lang="en-GB" sz="1800" dirty="0">
                <a:effectLst/>
                <a:latin typeface="Calibri" panose="020F0502020204030204" pitchFamily="34" charset="0"/>
                <a:ea typeface="Calibri" panose="020F0502020204030204" pitchFamily="34" charset="0"/>
                <a:cs typeface="Times New Roman" panose="02020603050405020304" pitchFamily="18" charset="0"/>
              </a:rPr>
              <a:t>=Exercise’ with the parameter ‘category=Exercise’. Similarly, they can request the health category by requesting ‘/category.html’ route with the category ‘Health’.</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 How did you overcome the STATE problem in the HLSP?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1. Refreshing the page after a change is made such as when a user uploads a post so the state is updated, and the user can see the post that they just uploaded.</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2. I also made changes to the state of the application for example, when a user likes a post, the state of the application is updated, and the number of likes is increased by 1.</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3. I also added modal popups to the application, so the state of the application is updated when they click on the modal button and then the modal popup is displayed. For example, the Setup / Edit 2FA modal popup.</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4. Generally most client-side actions perform a request to the server and then the state of the application is managed server-side.</a:t>
            </a: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310514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718563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twitter.com/capgemini"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5.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0.png"/><Relationship Id="rId14" Type="http://schemas.openxmlformats.org/officeDocument/2006/relationships/image" Target="../media/image13.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hyperlink" Target="http://www.youtube.com/capgeminimedia" TargetMode="External"/><Relationship Id="rId14" Type="http://schemas.openxmlformats.org/officeDocument/2006/relationships/image" Target="../media/image1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BFA09D86-DB9E-4FE2-BFBA-466E1EA8439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1C67CADD-5129-49B0-B42F-A2BC496C3B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7D68C21D-F9BF-4896-A411-709539F49CAB}"/>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42B95A5D-A70C-4FB9-A603-AB615598B22E}"/>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B953BA2B-D253-4C8D-8A10-508707484AA1}"/>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C0D176FC-B7CF-4E0C-95C6-7F48757E5373}"/>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12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D6E1FFD5-C787-45A8-B519-A45A733253B8}"/>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1C0E9726-868E-4047-9BAB-13130637A97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09DFC82-3A2B-4C76-8A2D-A956618A6467}"/>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C114C793-E586-453F-9505-2F25158C7049}"/>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DFFF31-0D96-455D-8D4B-AC24EBC962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6C4F739B-0593-4B72-8505-0710AA70678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22" name="Group 21">
            <a:extLst>
              <a:ext uri="{FF2B5EF4-FFF2-40B4-BE49-F238E27FC236}">
                <a16:creationId xmlns:a16="http://schemas.microsoft.com/office/drawing/2014/main" id="{C6F47D28-10A2-4B42-807F-338834C78503}"/>
              </a:ext>
            </a:extLst>
          </p:cNvPr>
          <p:cNvGrpSpPr>
            <a:grpSpLocks noChangeAspect="1"/>
          </p:cNvGrpSpPr>
          <p:nvPr userDrawn="1"/>
        </p:nvGrpSpPr>
        <p:grpSpPr>
          <a:xfrm>
            <a:off x="411020" y="984393"/>
            <a:ext cx="2231297" cy="501650"/>
            <a:chOff x="9550400" y="612775"/>
            <a:chExt cx="2231297" cy="501650"/>
          </a:xfrm>
        </p:grpSpPr>
        <p:sp>
          <p:nvSpPr>
            <p:cNvPr id="24" name="Freeform: Shape 23">
              <a:extLst>
                <a:ext uri="{FF2B5EF4-FFF2-40B4-BE49-F238E27FC236}">
                  <a16:creationId xmlns:a16="http://schemas.microsoft.com/office/drawing/2014/main" id="{A5107D01-0BA0-4B87-9537-95A64DA90258}"/>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25" name="Freeform: Shape 24">
              <a:extLst>
                <a:ext uri="{FF2B5EF4-FFF2-40B4-BE49-F238E27FC236}">
                  <a16:creationId xmlns:a16="http://schemas.microsoft.com/office/drawing/2014/main" id="{21959F94-C962-4DDF-9A2A-A5BB37E50EC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26" name="Freeform: Shape 25">
              <a:extLst>
                <a:ext uri="{FF2B5EF4-FFF2-40B4-BE49-F238E27FC236}">
                  <a16:creationId xmlns:a16="http://schemas.microsoft.com/office/drawing/2014/main" id="{E21F5C50-2688-4B19-AECF-E792EB19D60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7" name="Freeform: Shape 26">
              <a:extLst>
                <a:ext uri="{FF2B5EF4-FFF2-40B4-BE49-F238E27FC236}">
                  <a16:creationId xmlns:a16="http://schemas.microsoft.com/office/drawing/2014/main" id="{03E0E593-E3BD-4CF0-9539-6F4DAFC34A2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9" name="Freeform: Shape 28">
              <a:extLst>
                <a:ext uri="{FF2B5EF4-FFF2-40B4-BE49-F238E27FC236}">
                  <a16:creationId xmlns:a16="http://schemas.microsoft.com/office/drawing/2014/main" id="{864A858C-D1AB-464D-BB1B-0EA6D10A999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0FD671EE-BA25-417F-9699-60EA1FCB92AA}"/>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6EB49955-6DC0-43F3-BA3D-B1BAD29F77C4}"/>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B8805EBC-1D11-4BDD-A9FB-1FFEB452AC7C}"/>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27A3B7AA-BDD7-444E-A49A-71AFFCE4CD0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9A2DF473-CF54-4CD0-8833-9D093AAE926D}"/>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30E5BC06-233E-4261-B627-F0B2FF3F1D0B}"/>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47345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FBB6F5A-C089-49EB-85DA-04CA2652AF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027" t="2239" r="26258" b="22547"/>
          <a:stretch/>
        </p:blipFill>
        <p:spPr>
          <a:xfrm>
            <a:off x="0" y="0"/>
            <a:ext cx="4882211" cy="6858000"/>
          </a:xfrm>
          <a:prstGeom prst="rect">
            <a:avLst/>
          </a:prstGeom>
        </p:spPr>
      </p:pic>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14">
            <a:extLst>
              <a:ext uri="{FF2B5EF4-FFF2-40B4-BE49-F238E27FC236}">
                <a16:creationId xmlns:a16="http://schemas.microsoft.com/office/drawing/2014/main" id="{2328B181-6CCE-4FAD-AE04-C44819FF8BA5}"/>
              </a:ext>
            </a:extLst>
          </p:cNvPr>
          <p:cNvSpPr>
            <a:spLocks noGrp="1"/>
          </p:cNvSpPr>
          <p:nvPr>
            <p:ph type="title" hasCustomPrompt="1"/>
          </p:nvPr>
        </p:nvSpPr>
        <p:spPr>
          <a:xfrm>
            <a:off x="404813" y="388188"/>
            <a:ext cx="3746971" cy="1816676"/>
          </a:xfrm>
        </p:spPr>
        <p:txBody>
          <a:bodyPr anchor="t"/>
          <a:lstStyle>
            <a:lvl1pPr>
              <a:defRPr sz="36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482967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5229200"/>
            <a:ext cx="6699299"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933246"/>
            <a:ext cx="6699299" cy="2243691"/>
          </a:xfrm>
        </p:spPr>
        <p:txBody>
          <a:bodyPr wrap="square" lIns="36000" rIns="36000" bIns="0" anchor="b" anchorCtr="0">
            <a:spAutoFit/>
          </a:bodyPr>
          <a:lstStyle>
            <a:lvl1pPr algn="l">
              <a:lnSpc>
                <a:spcPct val="90000"/>
              </a:lnSpc>
              <a:defRPr sz="5400" b="1" baseline="0">
                <a:solidFill>
                  <a:schemeClr val="bg1"/>
                </a:solidFill>
                <a:latin typeface="+mn-lt"/>
              </a:defRPr>
            </a:lvl1pPr>
          </a:lstStyle>
          <a:p>
            <a:r>
              <a:rPr lang="en-US"/>
              <a:t>Click to edit Master title style</a:t>
            </a:r>
            <a:endParaRPr lang="en-GB" dirty="0"/>
          </a:p>
        </p:txBody>
      </p:sp>
      <p:pic>
        <p:nvPicPr>
          <p:cNvPr id="8" name="Graphic 7">
            <a:extLst>
              <a:ext uri="{FF2B5EF4-FFF2-40B4-BE49-F238E27FC236}">
                <a16:creationId xmlns:a16="http://schemas.microsoft.com/office/drawing/2014/main" id="{84BC735E-A9A3-4A52-8056-D6C0AF2637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302107524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079" t="6949" r="40419" b="6949"/>
          <a:stretch/>
        </p:blipFill>
        <p:spPr bwMode="ltGray">
          <a:xfrm>
            <a:off x="0" y="0"/>
            <a:ext cx="2783632" cy="6858001"/>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0F4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id="{A0131EFA-E3CA-4470-968C-AA4EF9936122}"/>
              </a:ext>
              <a:ext uri="{C183D7F6-B498-43B3-948B-1728B52AA6E4}">
                <adec:decorative xmlns:adec="http://schemas.microsoft.com/office/drawing/2017/decorative" val="1"/>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FE038D48-6B7B-4F99-AD46-1A717A987A8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099682C-62AB-45A8-A317-C09E541E1A70}"/>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895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rotWithShape="1">
          <a:blip r:embed="rId12">
            <a:extLst>
              <a:ext uri="{28A0092B-C50C-407E-A947-70E740481C1C}">
                <a14:useLocalDpi xmlns:a14="http://schemas.microsoft.com/office/drawing/2010/main" val="0"/>
              </a:ext>
            </a:extLst>
          </a:blip>
          <a:srcRect l="6804" t="21979" r="11456" b="23098"/>
          <a:stretch/>
        </p:blipFill>
        <p:spPr>
          <a:xfrm rot="1808368" flipV="1">
            <a:off x="4394821" y="417955"/>
            <a:ext cx="8667942" cy="4117924"/>
          </a:xfrm>
          <a:prstGeom prst="rect">
            <a:avLst/>
          </a:prstGeom>
        </p:spPr>
      </p:pic>
      <p:pic>
        <p:nvPicPr>
          <p:cNvPr id="22" name="Graphic 21">
            <a:extLst>
              <a:ext uri="{FF2B5EF4-FFF2-40B4-BE49-F238E27FC236}">
                <a16:creationId xmlns:a16="http://schemas.microsoft.com/office/drawing/2014/main" id="{87C241BA-1CF8-46FC-BDFB-FE16C11962BA}"/>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219083458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3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17" name="Picture 2" descr="D:\My Work\Template\Icons\Social Media\LinkedIN.png">
            <a:hlinkClick r:id="rId3"/>
            <a:extLst>
              <a:ext uri="{FF2B5EF4-FFF2-40B4-BE49-F238E27FC236}">
                <a16:creationId xmlns:a16="http://schemas.microsoft.com/office/drawing/2014/main" id="{F6DF1D6E-8462-43E1-AFC5-8A5C855024F4}"/>
              </a:ext>
            </a:extLst>
          </p:cNvPr>
          <p:cNvPicPr>
            <a:picLocks noChangeAspect="1" noChangeArrowheads="1"/>
          </p:cNvPicPr>
          <p:nvPr/>
        </p:nvPicPr>
        <p:blipFill>
          <a:blip r:embed="rId4"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5"/>
            <a:extLst>
              <a:ext uri="{FF2B5EF4-FFF2-40B4-BE49-F238E27FC236}">
                <a16:creationId xmlns:a16="http://schemas.microsoft.com/office/drawing/2014/main" id="{DA74C6D2-FFE3-4CE8-B52D-0A33097AEEAF}"/>
              </a:ext>
            </a:extLst>
          </p:cNvPr>
          <p:cNvPicPr>
            <a:picLocks noChangeAspect="1" noChangeArrowheads="1"/>
          </p:cNvPicPr>
          <p:nvPr/>
        </p:nvPicPr>
        <p:blipFill>
          <a:blip r:embed="rId6"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7"/>
            <a:extLst>
              <a:ext uri="{FF2B5EF4-FFF2-40B4-BE49-F238E27FC236}">
                <a16:creationId xmlns:a16="http://schemas.microsoft.com/office/drawing/2014/main" id="{14E10122-92A2-4535-9737-8C1BE0EE0AEC}"/>
              </a:ext>
            </a:extLst>
          </p:cNvPr>
          <p:cNvPicPr>
            <a:picLocks noChangeAspect="1" noChangeArrowheads="1"/>
          </p:cNvPicPr>
          <p:nvPr/>
        </p:nvPicPr>
        <p:blipFill>
          <a:blip r:embed="rId8"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9"/>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0"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1"/>
            <a:extLst>
              <a:ext uri="{FF2B5EF4-FFF2-40B4-BE49-F238E27FC236}">
                <a16:creationId xmlns:a16="http://schemas.microsoft.com/office/drawing/2014/main" id="{BCC76D32-C587-45AA-A26C-ED5B038C867B}"/>
              </a:ext>
            </a:extLst>
          </p:cNvPr>
          <p:cNvPicPr>
            <a:picLocks noChangeAspect="1" noChangeArrowheads="1"/>
          </p:cNvPicPr>
          <p:nvPr/>
        </p:nvPicPr>
        <p:blipFill>
          <a:blip r:embed="rId12" cstate="print"/>
          <a:srcRect/>
          <a:stretch>
            <a:fillRect/>
          </a:stretch>
        </p:blipFill>
        <p:spPr bwMode="auto">
          <a:xfrm>
            <a:off x="426720" y="5328053"/>
            <a:ext cx="333195" cy="333195"/>
          </a:xfrm>
          <a:prstGeom prst="rect">
            <a:avLst/>
          </a:prstGeom>
          <a:noFill/>
        </p:spPr>
      </p:pic>
      <p:pic>
        <p:nvPicPr>
          <p:cNvPr id="25" name="Graphic 24">
            <a:extLst>
              <a:ext uri="{FF2B5EF4-FFF2-40B4-BE49-F238E27FC236}">
                <a16:creationId xmlns:a16="http://schemas.microsoft.com/office/drawing/2014/main" id="{A93746CB-8F5F-4B1D-978B-056949B18A0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7368083" y="5376781"/>
            <a:ext cx="4200525" cy="962025"/>
          </a:xfrm>
          <a:prstGeom prst="rect">
            <a:avLst/>
          </a:prstGeom>
        </p:spPr>
      </p:pic>
    </p:spTree>
    <p:extLst>
      <p:ext uri="{BB962C8B-B14F-4D97-AF65-F5344CB8AC3E}">
        <p14:creationId xmlns:p14="http://schemas.microsoft.com/office/powerpoint/2010/main" val="2457725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BE84EF3-D086-4872-B447-29CA255B0223}"/>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0246E8D9-37F5-42CB-BC0C-F3B7051C922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F6EA2E0C-1F08-4C5C-BD23-AEAC2902BE3F}"/>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8BD59524-FC2F-4010-84DA-993F7FDF8E39}"/>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1C87D9DE-F14A-4987-BCDE-FFB5E928DDE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FE592DFD-D940-4FE8-AF9E-A589F49579FF}"/>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Section A – Narrow">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114F2D5-2CF8-48B0-90A4-B54FDB49D9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0"/>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3215"/>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 uri="{C183D7F6-B498-43B3-948B-1728B52AA6E4}">
                <adec:decorative xmlns:adec="http://schemas.microsoft.com/office/drawing/2017/decorative" val="1"/>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1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750"/>
                                  </p:stCondLst>
                                  <p:iterate type="wd">
                                    <p:tmPct val="16667"/>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2" dur="500" fill="hold"/>
                                        <p:tgtEl>
                                          <p:spTgt spid="14"/>
                                        </p:tgtEl>
                                        <p:attrNameLst>
                                          <p:attrName>ppt_x</p:attrName>
                                          <p:attrName>ppt_y</p:attrName>
                                        </p:attrNameLst>
                                      </p:cBhvr>
                                      <p:rCtr x="0" y="-1319"/>
                                    </p:animMotion>
                                  </p:childTnLst>
                                </p:cTn>
                              </p:par>
                              <p:par>
                                <p:cTn id="13" presetID="10" presetClass="entr" presetSubtype="0" fill="hold" grpId="1" nodeType="withEffect">
                                  <p:stCondLst>
                                    <p:cond delay="1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63" presetClass="path" presetSubtype="0" decel="100000" fill="hold" grpId="0" nodeType="withEffect">
                                  <p:stCondLst>
                                    <p:cond delay="1250"/>
                                  </p:stCondLst>
                                  <p:childTnLst>
                                    <p:animMotion origin="layout" path="M -0.05937 0 L -8.33333E-7 0 " pathEditMode="relative" rAng="0" ptsTypes="AA">
                                      <p:cBhvr>
                                        <p:cTn id="17" dur="1100" fill="hold"/>
                                        <p:tgtEl>
                                          <p:spTgt spid="20"/>
                                        </p:tgtEl>
                                        <p:attrNameLst>
                                          <p:attrName>ppt_x</p:attrName>
                                          <p:attrName>ppt_y</p:attrName>
                                        </p:attrNameLst>
                                      </p:cBhvr>
                                      <p:rCtr x="2969" y="0"/>
                                    </p:animMotion>
                                  </p:childTnLst>
                                </p:cTn>
                              </p:par>
                              <p:par>
                                <p:cTn id="18" presetID="22" presetClass="entr" presetSubtype="4" fill="hold"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2200"/>
                                        <p:tgtEl>
                                          <p:spTgt spid="9"/>
                                        </p:tgtEl>
                                      </p:cBhvr>
                                    </p:animEffect>
                                  </p:childTnLst>
                                </p:cTn>
                              </p:par>
                              <p:par>
                                <p:cTn id="21" presetID="22" presetClass="entr" presetSubtype="2" fill="hold" nodeType="withEffect">
                                  <p:stCondLst>
                                    <p:cond delay="21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1250"/>
                                        <p:tgtEl>
                                          <p:spTgt spid="8"/>
                                        </p:tgtEl>
                                      </p:cBhvr>
                                    </p:animEffect>
                                  </p:childTnLst>
                                </p:cTn>
                              </p:par>
                              <p:par>
                                <p:cTn id="24" presetID="22" presetClass="entr" presetSubtype="4" fill="hold" nodeType="withEffect">
                                  <p:stCondLst>
                                    <p:cond delay="33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1100"/>
                                        <p:tgtEl>
                                          <p:spTgt spid="6"/>
                                        </p:tgtEl>
                                      </p:cBhvr>
                                    </p:animEffect>
                                  </p:childTnLst>
                                </p:cTn>
                              </p:par>
                              <p:par>
                                <p:cTn id="27" presetID="10" presetClass="entr" presetSubtype="0" fill="hold"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150"/>
                                        <p:tgtEl>
                                          <p:spTgt spid="17"/>
                                        </p:tgtEl>
                                      </p:cBhvr>
                                    </p:animEffect>
                                  </p:childTnLst>
                                </p:cTn>
                              </p:par>
                              <p:par>
                                <p:cTn id="30" presetID="6" presetClass="emph" presetSubtype="0" fill="hold" nodeType="withEffect">
                                  <p:stCondLst>
                                    <p:cond delay="0"/>
                                  </p:stCondLst>
                                  <p:childTnLst>
                                    <p:animScale>
                                      <p:cBhvr>
                                        <p:cTn id="31" dur="150" fill="hold"/>
                                        <p:tgtEl>
                                          <p:spTgt spid="17"/>
                                        </p:tgtEl>
                                      </p:cBhvr>
                                      <p:by x="110000" y="110000"/>
                                    </p:animScale>
                                  </p:childTnLst>
                                </p:cTn>
                              </p:par>
                              <p:par>
                                <p:cTn id="32" presetID="6" presetClass="emph" presetSubtype="0" decel="100000" fill="hold" nodeType="withEffect">
                                  <p:stCondLst>
                                    <p:cond delay="200"/>
                                  </p:stCondLst>
                                  <p:childTnLst>
                                    <p:animScale>
                                      <p:cBhvr>
                                        <p:cTn id="33" dur="3450" fill="hold"/>
                                        <p:tgtEl>
                                          <p:spTgt spid="17"/>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612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769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2022.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4017" r:id="rId6"/>
    <p:sldLayoutId id="2147483966" r:id="rId7"/>
    <p:sldLayoutId id="2147483967" r:id="rId8"/>
    <p:sldLayoutId id="2147483968" r:id="rId9"/>
    <p:sldLayoutId id="2147483969" r:id="rId10"/>
    <p:sldLayoutId id="2147483970" r:id="rId11"/>
    <p:sldLayoutId id="2147484026" r:id="rId12"/>
    <p:sldLayoutId id="2147483972" r:id="rId13"/>
    <p:sldLayoutId id="2147483973" r:id="rId14"/>
    <p:sldLayoutId id="2147483974" r:id="rId15"/>
    <p:sldLayoutId id="2147483975" r:id="rId16"/>
    <p:sldLayoutId id="2147483980" r:id="rId17"/>
    <p:sldLayoutId id="2147483981" r:id="rId18"/>
    <p:sldLayoutId id="2147483983" r:id="rId19"/>
    <p:sldLayoutId id="2147483984" r:id="rId20"/>
    <p:sldLayoutId id="2147483985" r:id="rId21"/>
    <p:sldLayoutId id="2147484031" r:id="rId22"/>
    <p:sldLayoutId id="2147484035" r:id="rId23"/>
    <p:sldLayoutId id="2147484032" r:id="rId24"/>
    <p:sldLayoutId id="2147484033" r:id="rId25"/>
    <p:sldLayoutId id="2147484034" r:id="rId26"/>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7.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7.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png"/><Relationship Id="rId5" Type="http://schemas.openxmlformats.org/officeDocument/2006/relationships/hyperlink" Target="https://validator.w3.org/" TargetMode="External"/><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p:txBody>
          <a:bodyPr/>
          <a:lstStyle/>
          <a:p>
            <a:r>
              <a:rPr lang="en-GB" dirty="0"/>
              <a:t>DC1IAP Wright Harison</a:t>
            </a:r>
            <a:br>
              <a:rPr lang="en-GB" dirty="0"/>
            </a:br>
            <a:r>
              <a:rPr lang="en-GB" dirty="0"/>
              <a:t>         Presentation</a:t>
            </a:r>
          </a:p>
        </p:txBody>
      </p:sp>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a:xfrm>
            <a:off x="404813" y="4242574"/>
            <a:ext cx="6267251" cy="307777"/>
          </a:xfrm>
        </p:spPr>
        <p:txBody>
          <a:bodyPr/>
          <a:lstStyle/>
          <a:p>
            <a:pPr algn="r"/>
            <a:r>
              <a:rPr lang="en-GB" dirty="0"/>
              <a:t>January 2023</a:t>
            </a:r>
          </a:p>
        </p:txBody>
      </p:sp>
    </p:spTree>
    <p:extLst>
      <p:ext uri="{BB962C8B-B14F-4D97-AF65-F5344CB8AC3E}">
        <p14:creationId xmlns:p14="http://schemas.microsoft.com/office/powerpoint/2010/main" val="3867533695"/>
      </p:ext>
    </p:extLst>
  </p:cSld>
  <p:clrMapOvr>
    <a:masterClrMapping/>
  </p:clrMapOvr>
  <mc:AlternateContent xmlns:mc="http://schemas.openxmlformats.org/markup-compatibility/2006" xmlns:p14="http://schemas.microsoft.com/office/powerpoint/2010/main">
    <mc:Choice Requires="p14">
      <p:transition spd="slow" p14:dur="2000" advTm="11319"/>
    </mc:Choice>
    <mc:Fallback xmlns="">
      <p:transition spd="slow" advTm="113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p:txBody>
          <a:bodyPr/>
          <a:lstStyle/>
          <a:p>
            <a:r>
              <a:rPr lang="en-GB" dirty="0"/>
              <a:t>relevant questions – Units 5 &amp; 6</a:t>
            </a:r>
          </a:p>
        </p:txBody>
      </p:sp>
      <p:sp>
        <p:nvSpPr>
          <p:cNvPr id="6" name="Text Placeholder 5"/>
          <p:cNvSpPr>
            <a:spLocks noGrp="1"/>
          </p:cNvSpPr>
          <p:nvPr>
            <p:ph type="body" sz="quarter" idx="12"/>
          </p:nvPr>
        </p:nvSpPr>
        <p:spPr>
          <a:solidFill>
            <a:schemeClr val="accent4"/>
          </a:solidFill>
        </p:spPr>
        <p:txBody>
          <a:bodyPr lIns="91440" tIns="0" rIns="36000"/>
          <a:lstStyle/>
          <a:p>
            <a:r>
              <a:rPr lang="en-GB" dirty="0">
                <a:solidFill>
                  <a:schemeClr val="accent2"/>
                </a:solidFill>
              </a:rPr>
              <a:t>UNIT 5 - Web Application Security</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Which security issues are you considering on the client side? </a:t>
            </a:r>
          </a:p>
          <a:p>
            <a:pPr lvl="1"/>
            <a:endParaRPr lang="en-GB" dirty="0"/>
          </a:p>
          <a:p>
            <a:pPr lvl="1"/>
            <a:r>
              <a:rPr lang="en-GB" dirty="0"/>
              <a:t>Which security issues are you considering on the server side? </a:t>
            </a:r>
          </a:p>
          <a:p>
            <a:pPr lvl="1"/>
            <a:endParaRPr lang="en-GB" dirty="0"/>
          </a:p>
          <a:p>
            <a:pPr lvl="1"/>
            <a:r>
              <a:rPr lang="en-GB" dirty="0"/>
              <a:t>What authentication strategy have you implemented on the server? </a:t>
            </a:r>
          </a:p>
          <a:p>
            <a:pPr lvl="1"/>
            <a:endParaRPr lang="en-GB" dirty="0"/>
          </a:p>
          <a:p>
            <a:pPr lvl="1"/>
            <a:endParaRPr lang="en-GB" dirty="0"/>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solidFill>
                  <a:schemeClr val="accent2"/>
                </a:solidFill>
              </a:rPr>
              <a:t>UNIT 6 - Frameworks and Architecture</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How did you implement the DRY principle in the HLSP? </a:t>
            </a:r>
          </a:p>
          <a:p>
            <a:pPr lvl="1"/>
            <a:endParaRPr lang="en-GB" dirty="0"/>
          </a:p>
          <a:p>
            <a:pPr lvl="1"/>
            <a:r>
              <a:rPr lang="en-GB" dirty="0"/>
              <a:t>How did you overcome the STATE problem in the HLSP?</a:t>
            </a:r>
          </a:p>
          <a:p>
            <a:pPr lvl="1"/>
            <a:endParaRPr lang="en-GB" dirty="0"/>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252D602B-100E-3966-AC6B-E85357B9D2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02815360"/>
      </p:ext>
    </p:extLst>
  </p:cSld>
  <p:clrMapOvr>
    <a:masterClrMapping/>
  </p:clrMapOvr>
  <mc:AlternateContent xmlns:mc="http://schemas.openxmlformats.org/markup-compatibility/2006" xmlns:p14="http://schemas.microsoft.com/office/powerpoint/2010/main">
    <mc:Choice Requires="p14">
      <p:transition spd="slow" p14:dur="2000" advTm="160506"/>
    </mc:Choice>
    <mc:Fallback xmlns="">
      <p:transition spd="slow" advTm="160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Conclusion - Lessons Learned and Opportunities  for improvement</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4</a:t>
            </a:r>
          </a:p>
        </p:txBody>
      </p:sp>
      <p:pic>
        <p:nvPicPr>
          <p:cNvPr id="5" name="Audio 4">
            <a:hlinkClick r:id="" action="ppaction://media"/>
            <a:extLst>
              <a:ext uri="{FF2B5EF4-FFF2-40B4-BE49-F238E27FC236}">
                <a16:creationId xmlns:a16="http://schemas.microsoft.com/office/drawing/2014/main" id="{5BF1D403-829C-1171-A8E0-A6D5453702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98696805"/>
      </p:ext>
    </p:extLst>
  </p:cSld>
  <p:clrMapOvr>
    <a:masterClrMapping/>
  </p:clrMapOvr>
  <p:transition spd="slow" advTm="791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Conclusion - Lessons Learned and Opportunities  for improvement</a:t>
            </a:r>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pPr lvl="1"/>
            <a:r>
              <a:rPr lang="en-GB" dirty="0"/>
              <a:t>Check for popular Libraries before starting your own implementation – Passport, Google 2FA</a:t>
            </a:r>
          </a:p>
          <a:p>
            <a:pPr lvl="1"/>
            <a:endParaRPr lang="en-GB" dirty="0"/>
          </a:p>
          <a:p>
            <a:pPr lvl="1"/>
            <a:r>
              <a:rPr lang="en-GB" dirty="0"/>
              <a:t>Create instructions for your user to make it clear how to use your site</a:t>
            </a:r>
          </a:p>
          <a:p>
            <a:pPr lvl="1"/>
            <a:endParaRPr lang="en-GB" dirty="0"/>
          </a:p>
          <a:p>
            <a:pPr lvl="1"/>
            <a:r>
              <a:rPr lang="en-GB" dirty="0"/>
              <a:t>News API Improvements</a:t>
            </a:r>
          </a:p>
          <a:p>
            <a:pPr lvl="1"/>
            <a:endParaRPr lang="en-GB" dirty="0"/>
          </a:p>
          <a:p>
            <a:pPr lvl="1"/>
            <a:r>
              <a:rPr lang="en-GB" dirty="0"/>
              <a:t>HTTPS / SSL Certificate</a:t>
            </a:r>
          </a:p>
          <a:p>
            <a:pPr lvl="1"/>
            <a:endParaRPr lang="en-GB" dirty="0"/>
          </a:p>
          <a:p>
            <a:pPr lvl="1"/>
            <a:r>
              <a:rPr lang="en-GB" dirty="0"/>
              <a:t>Test Coverage</a:t>
            </a:r>
          </a:p>
          <a:p>
            <a:pPr lvl="1"/>
            <a:endParaRPr lang="en-GB" dirty="0"/>
          </a:p>
          <a:p>
            <a:endParaRPr lang="en-GB" dirty="0"/>
          </a:p>
          <a:p>
            <a:endParaRPr lang="en-GB" dirty="0"/>
          </a:p>
        </p:txBody>
      </p:sp>
    </p:spTree>
    <p:extLst>
      <p:ext uri="{BB962C8B-B14F-4D97-AF65-F5344CB8AC3E}">
        <p14:creationId xmlns:p14="http://schemas.microsoft.com/office/powerpoint/2010/main" val="3299839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1CDA-A65A-4505-A838-F8C3428F7F85}"/>
              </a:ext>
            </a:extLst>
          </p:cNvPr>
          <p:cNvSpPr>
            <a:spLocks noGrp="1"/>
          </p:cNvSpPr>
          <p:nvPr>
            <p:ph type="title"/>
          </p:nvPr>
        </p:nvSpPr>
        <p:spPr/>
        <p:txBody>
          <a:bodyPr/>
          <a:lstStyle/>
          <a:p>
            <a:r>
              <a:rPr lang="en-US" dirty="0"/>
              <a:t>Agenda</a:t>
            </a:r>
            <a:br>
              <a:rPr lang="en-US" dirty="0"/>
            </a:br>
            <a:endParaRPr lang="en-US" dirty="0"/>
          </a:p>
        </p:txBody>
      </p:sp>
      <p:pic>
        <p:nvPicPr>
          <p:cNvPr id="4" name="Picture Placeholder 3">
            <a:extLst>
              <a:ext uri="{FF2B5EF4-FFF2-40B4-BE49-F238E27FC236}">
                <a16:creationId xmlns:a16="http://schemas.microsoft.com/office/drawing/2014/main" id="{B5888F89-7F6C-4B10-B190-4736F8C2A438}"/>
              </a:ext>
              <a:ext uri="{C183D7F6-B498-43B3-948B-1728B52AA6E4}">
                <adec:decorative xmlns:adec="http://schemas.microsoft.com/office/drawing/2017/decorative" val="1"/>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l="14640" r="14640"/>
          <a:stretch/>
        </p:blipFill>
        <p:spPr/>
      </p:pic>
      <p:sp>
        <p:nvSpPr>
          <p:cNvPr id="6" name="Text Placeholder 5">
            <a:extLst>
              <a:ext uri="{FF2B5EF4-FFF2-40B4-BE49-F238E27FC236}">
                <a16:creationId xmlns:a16="http://schemas.microsoft.com/office/drawing/2014/main" id="{F2419B57-8F35-4F0F-A768-FC432CC119C4}"/>
              </a:ext>
            </a:extLst>
          </p:cNvPr>
          <p:cNvSpPr>
            <a:spLocks noGrp="1"/>
          </p:cNvSpPr>
          <p:nvPr>
            <p:ph type="body" sz="quarter" idx="11"/>
          </p:nvPr>
        </p:nvSpPr>
        <p:spPr/>
        <p:txBody>
          <a:bodyPr/>
          <a:lstStyle/>
          <a:p>
            <a:r>
              <a:rPr lang="en-US" dirty="0"/>
              <a:t>HLSP Description: 3-5</a:t>
            </a:r>
          </a:p>
        </p:txBody>
      </p:sp>
      <p:sp>
        <p:nvSpPr>
          <p:cNvPr id="7" name="Text Placeholder 6">
            <a:extLst>
              <a:ext uri="{FF2B5EF4-FFF2-40B4-BE49-F238E27FC236}">
                <a16:creationId xmlns:a16="http://schemas.microsoft.com/office/drawing/2014/main" id="{A19D1438-01AE-4496-88CA-74E48B21C886}"/>
              </a:ext>
            </a:extLst>
          </p:cNvPr>
          <p:cNvSpPr>
            <a:spLocks noGrp="1"/>
          </p:cNvSpPr>
          <p:nvPr>
            <p:ph type="body" sz="quarter" idx="12"/>
          </p:nvPr>
        </p:nvSpPr>
        <p:spPr/>
        <p:txBody>
          <a:bodyPr/>
          <a:lstStyle/>
          <a:p>
            <a:r>
              <a:rPr lang="en-GB" dirty="0"/>
              <a:t>Application Demo: 6</a:t>
            </a:r>
            <a:endParaRPr lang="en-US" dirty="0"/>
          </a:p>
        </p:txBody>
      </p:sp>
      <p:sp>
        <p:nvSpPr>
          <p:cNvPr id="8" name="Text Placeholder 7">
            <a:extLst>
              <a:ext uri="{FF2B5EF4-FFF2-40B4-BE49-F238E27FC236}">
                <a16:creationId xmlns:a16="http://schemas.microsoft.com/office/drawing/2014/main" id="{6DCB54A7-3799-4633-BB26-5F845D4636FD}"/>
              </a:ext>
            </a:extLst>
          </p:cNvPr>
          <p:cNvSpPr>
            <a:spLocks noGrp="1"/>
          </p:cNvSpPr>
          <p:nvPr>
            <p:ph type="body" sz="quarter" idx="13"/>
          </p:nvPr>
        </p:nvSpPr>
        <p:spPr/>
        <p:txBody>
          <a:bodyPr/>
          <a:lstStyle/>
          <a:p>
            <a:r>
              <a:rPr lang="en-GB" dirty="0"/>
              <a:t>Most Relevant Questions For Each Module Unit: 7-10</a:t>
            </a:r>
            <a:endParaRPr lang="en-US" dirty="0"/>
          </a:p>
        </p:txBody>
      </p:sp>
      <p:sp>
        <p:nvSpPr>
          <p:cNvPr id="9" name="Text Placeholder 8">
            <a:extLst>
              <a:ext uri="{FF2B5EF4-FFF2-40B4-BE49-F238E27FC236}">
                <a16:creationId xmlns:a16="http://schemas.microsoft.com/office/drawing/2014/main" id="{532F92FF-206B-4C3F-A62E-F3129D2BBB89}"/>
              </a:ext>
            </a:extLst>
          </p:cNvPr>
          <p:cNvSpPr>
            <a:spLocks noGrp="1"/>
          </p:cNvSpPr>
          <p:nvPr>
            <p:ph type="body" sz="quarter" idx="14"/>
          </p:nvPr>
        </p:nvSpPr>
        <p:spPr>
          <a:xfrm>
            <a:off x="6845451" y="3204483"/>
            <a:ext cx="5007742" cy="555448"/>
          </a:xfrm>
        </p:spPr>
        <p:txBody>
          <a:bodyPr/>
          <a:lstStyle/>
          <a:p>
            <a:r>
              <a:rPr lang="en-US" dirty="0"/>
              <a:t>Units 1 &amp; 2: 8</a:t>
            </a:r>
          </a:p>
        </p:txBody>
      </p:sp>
      <p:sp>
        <p:nvSpPr>
          <p:cNvPr id="10" name="Text Placeholder 9">
            <a:extLst>
              <a:ext uri="{FF2B5EF4-FFF2-40B4-BE49-F238E27FC236}">
                <a16:creationId xmlns:a16="http://schemas.microsoft.com/office/drawing/2014/main" id="{6C6AD0ED-4D03-4C16-9672-815CE05A19D6}"/>
              </a:ext>
            </a:extLst>
          </p:cNvPr>
          <p:cNvSpPr>
            <a:spLocks noGrp="1"/>
          </p:cNvSpPr>
          <p:nvPr>
            <p:ph type="body" sz="quarter" idx="15"/>
          </p:nvPr>
        </p:nvSpPr>
        <p:spPr>
          <a:xfrm>
            <a:off x="6845451" y="3876623"/>
            <a:ext cx="5007742" cy="555448"/>
          </a:xfrm>
        </p:spPr>
        <p:txBody>
          <a:bodyPr/>
          <a:lstStyle/>
          <a:p>
            <a:r>
              <a:rPr lang="en-US" dirty="0"/>
              <a:t>Units 3 &amp; 4: 9</a:t>
            </a:r>
          </a:p>
        </p:txBody>
      </p:sp>
      <p:sp>
        <p:nvSpPr>
          <p:cNvPr id="35" name="Text Placeholder 34">
            <a:extLst>
              <a:ext uri="{FF2B5EF4-FFF2-40B4-BE49-F238E27FC236}">
                <a16:creationId xmlns:a16="http://schemas.microsoft.com/office/drawing/2014/main" id="{2BFFED12-F7D0-410A-8B4C-47E4579CBC89}"/>
              </a:ext>
            </a:extLst>
          </p:cNvPr>
          <p:cNvSpPr>
            <a:spLocks noGrp="1"/>
          </p:cNvSpPr>
          <p:nvPr>
            <p:ph type="body" sz="quarter" idx="16"/>
          </p:nvPr>
        </p:nvSpPr>
        <p:spPr>
          <a:xfrm>
            <a:off x="6845451" y="4548763"/>
            <a:ext cx="5007742" cy="555448"/>
          </a:xfrm>
        </p:spPr>
        <p:txBody>
          <a:bodyPr/>
          <a:lstStyle/>
          <a:p>
            <a:r>
              <a:rPr lang="en-US" dirty="0"/>
              <a:t>Units 5 &amp; 6: 10</a:t>
            </a:r>
          </a:p>
        </p:txBody>
      </p:sp>
      <p:sp>
        <p:nvSpPr>
          <p:cNvPr id="44" name="Text Placeholder 43">
            <a:extLst>
              <a:ext uri="{FF2B5EF4-FFF2-40B4-BE49-F238E27FC236}">
                <a16:creationId xmlns:a16="http://schemas.microsoft.com/office/drawing/2014/main" id="{0F4D96A2-1A84-4248-B4B1-0CD19B73A3E8}"/>
              </a:ext>
            </a:extLst>
          </p:cNvPr>
          <p:cNvSpPr>
            <a:spLocks noGrp="1"/>
          </p:cNvSpPr>
          <p:nvPr>
            <p:ph type="body" sz="quarter" idx="17"/>
          </p:nvPr>
        </p:nvSpPr>
        <p:spPr/>
        <p:txBody>
          <a:bodyPr/>
          <a:lstStyle/>
          <a:p>
            <a:r>
              <a:rPr lang="en-GB" dirty="0"/>
              <a:t>Conclusion: 11</a:t>
            </a:r>
            <a:endParaRPr lang="en-US" dirty="0"/>
          </a:p>
          <a:p>
            <a:endParaRPr lang="en-US" dirty="0"/>
          </a:p>
        </p:txBody>
      </p:sp>
      <p:grpSp>
        <p:nvGrpSpPr>
          <p:cNvPr id="11" name="Group 10">
            <a:extLst>
              <a:ext uri="{FF2B5EF4-FFF2-40B4-BE49-F238E27FC236}">
                <a16:creationId xmlns:a16="http://schemas.microsoft.com/office/drawing/2014/main" id="{A4FBE3E1-7683-4C6A-AFD4-F43B3842DD84}"/>
              </a:ext>
              <a:ext uri="{C183D7F6-B498-43B3-948B-1728B52AA6E4}">
                <adec:decorative xmlns:adec="http://schemas.microsoft.com/office/drawing/2017/decorative" val="1"/>
              </a:ext>
            </a:extLst>
          </p:cNvPr>
          <p:cNvGrpSpPr>
            <a:grpSpLocks noChangeAspect="1"/>
          </p:cNvGrpSpPr>
          <p:nvPr/>
        </p:nvGrpSpPr>
        <p:grpSpPr>
          <a:xfrm>
            <a:off x="5850604" y="1216432"/>
            <a:ext cx="533427" cy="504000"/>
            <a:chOff x="6230532" y="1335315"/>
            <a:chExt cx="1204015" cy="1137596"/>
          </a:xfrm>
          <a:solidFill>
            <a:srgbClr val="0F878A"/>
          </a:solidFill>
        </p:grpSpPr>
        <p:sp>
          <p:nvSpPr>
            <p:cNvPr id="12" name="Oval 20">
              <a:extLst>
                <a:ext uri="{FF2B5EF4-FFF2-40B4-BE49-F238E27FC236}">
                  <a16:creationId xmlns:a16="http://schemas.microsoft.com/office/drawing/2014/main" id="{04B19E0F-72EA-437F-AB72-8777AC1FC243}"/>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3" name="Text Placeholder 14">
              <a:extLst>
                <a:ext uri="{FF2B5EF4-FFF2-40B4-BE49-F238E27FC236}">
                  <a16:creationId xmlns:a16="http://schemas.microsoft.com/office/drawing/2014/main" id="{C4762BBC-6173-48FE-93FB-DA26856A8565}"/>
                </a:ext>
              </a:extLst>
            </p:cNvPr>
            <p:cNvSpPr txBox="1">
              <a:spLocks/>
            </p:cNvSpPr>
            <p:nvPr/>
          </p:nvSpPr>
          <p:spPr>
            <a:xfrm>
              <a:off x="6369574" y="1676284"/>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dirty="0">
                  <a:solidFill>
                    <a:schemeClr val="bg1"/>
                  </a:solidFill>
                  <a:latin typeface="+mj-lt"/>
                </a:rPr>
                <a:t>1</a:t>
              </a:r>
            </a:p>
          </p:txBody>
        </p:sp>
      </p:grpSp>
      <p:grpSp>
        <p:nvGrpSpPr>
          <p:cNvPr id="14" name="Group 13">
            <a:extLst>
              <a:ext uri="{FF2B5EF4-FFF2-40B4-BE49-F238E27FC236}">
                <a16:creationId xmlns:a16="http://schemas.microsoft.com/office/drawing/2014/main" id="{3F368651-FA8F-4643-8187-883C6B793D7A}"/>
              </a:ext>
              <a:ext uri="{C183D7F6-B498-43B3-948B-1728B52AA6E4}">
                <adec:decorative xmlns:adec="http://schemas.microsoft.com/office/drawing/2017/decorative" val="1"/>
              </a:ext>
            </a:extLst>
          </p:cNvPr>
          <p:cNvGrpSpPr>
            <a:grpSpLocks noChangeAspect="1"/>
          </p:cNvGrpSpPr>
          <p:nvPr/>
        </p:nvGrpSpPr>
        <p:grpSpPr>
          <a:xfrm>
            <a:off x="5850605" y="1888886"/>
            <a:ext cx="533427" cy="504000"/>
            <a:chOff x="6230534" y="1335315"/>
            <a:chExt cx="1204015" cy="1137595"/>
          </a:xfrm>
          <a:solidFill>
            <a:srgbClr val="0F878A"/>
          </a:solidFill>
        </p:grpSpPr>
        <p:sp>
          <p:nvSpPr>
            <p:cNvPr id="15" name="Oval 20">
              <a:extLst>
                <a:ext uri="{FF2B5EF4-FFF2-40B4-BE49-F238E27FC236}">
                  <a16:creationId xmlns:a16="http://schemas.microsoft.com/office/drawing/2014/main" id="{545F76F0-A3A2-4793-8EA3-4C96C5444B71}"/>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6" name="Text Placeholder 14">
              <a:extLst>
                <a:ext uri="{FF2B5EF4-FFF2-40B4-BE49-F238E27FC236}">
                  <a16:creationId xmlns:a16="http://schemas.microsoft.com/office/drawing/2014/main" id="{A38A4871-927A-4279-B8C8-567F1BC0C25F}"/>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2</a:t>
              </a:r>
            </a:p>
          </p:txBody>
        </p:sp>
      </p:grpSp>
      <p:grpSp>
        <p:nvGrpSpPr>
          <p:cNvPr id="17" name="Group 16">
            <a:extLst>
              <a:ext uri="{FF2B5EF4-FFF2-40B4-BE49-F238E27FC236}">
                <a16:creationId xmlns:a16="http://schemas.microsoft.com/office/drawing/2014/main" id="{791990B5-2445-4C11-B101-0F79B24CFB58}"/>
              </a:ext>
              <a:ext uri="{C183D7F6-B498-43B3-948B-1728B52AA6E4}">
                <adec:decorative xmlns:adec="http://schemas.microsoft.com/office/drawing/2017/decorative" val="1"/>
              </a:ext>
            </a:extLst>
          </p:cNvPr>
          <p:cNvGrpSpPr>
            <a:grpSpLocks noChangeAspect="1"/>
          </p:cNvGrpSpPr>
          <p:nvPr/>
        </p:nvGrpSpPr>
        <p:grpSpPr>
          <a:xfrm>
            <a:off x="5850605" y="2561340"/>
            <a:ext cx="533427" cy="504000"/>
            <a:chOff x="6230534" y="1335315"/>
            <a:chExt cx="1204015" cy="1137595"/>
          </a:xfrm>
          <a:solidFill>
            <a:srgbClr val="0F878A"/>
          </a:solidFill>
        </p:grpSpPr>
        <p:sp>
          <p:nvSpPr>
            <p:cNvPr id="18" name="Oval 20">
              <a:extLst>
                <a:ext uri="{FF2B5EF4-FFF2-40B4-BE49-F238E27FC236}">
                  <a16:creationId xmlns:a16="http://schemas.microsoft.com/office/drawing/2014/main" id="{B8D45998-ED56-4AAA-BB6C-A73A3FE24934}"/>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9" name="Text Placeholder 14">
              <a:extLst>
                <a:ext uri="{FF2B5EF4-FFF2-40B4-BE49-F238E27FC236}">
                  <a16:creationId xmlns:a16="http://schemas.microsoft.com/office/drawing/2014/main" id="{BA26E55C-B44A-41D1-8DD5-575AFCA0B84A}"/>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3</a:t>
              </a:r>
            </a:p>
          </p:txBody>
        </p:sp>
      </p:grpSp>
      <p:grpSp>
        <p:nvGrpSpPr>
          <p:cNvPr id="20" name="Group 19">
            <a:extLst>
              <a:ext uri="{FF2B5EF4-FFF2-40B4-BE49-F238E27FC236}">
                <a16:creationId xmlns:a16="http://schemas.microsoft.com/office/drawing/2014/main" id="{6A44A620-AD10-4155-85E7-6B76BE874E8A}"/>
              </a:ext>
              <a:ext uri="{C183D7F6-B498-43B3-948B-1728B52AA6E4}">
                <adec:decorative xmlns:adec="http://schemas.microsoft.com/office/drawing/2017/decorative" val="1"/>
              </a:ext>
            </a:extLst>
          </p:cNvPr>
          <p:cNvGrpSpPr>
            <a:grpSpLocks noChangeAspect="1"/>
          </p:cNvGrpSpPr>
          <p:nvPr/>
        </p:nvGrpSpPr>
        <p:grpSpPr>
          <a:xfrm>
            <a:off x="6095997" y="3228948"/>
            <a:ext cx="533427" cy="504000"/>
            <a:chOff x="6230534" y="1335315"/>
            <a:chExt cx="1204015" cy="1137595"/>
          </a:xfrm>
          <a:solidFill>
            <a:srgbClr val="0F878A"/>
          </a:solidFill>
        </p:grpSpPr>
        <p:sp>
          <p:nvSpPr>
            <p:cNvPr id="21" name="Oval 20">
              <a:extLst>
                <a:ext uri="{FF2B5EF4-FFF2-40B4-BE49-F238E27FC236}">
                  <a16:creationId xmlns:a16="http://schemas.microsoft.com/office/drawing/2014/main" id="{3D1A9D4A-4021-4E89-A8B4-375B38CED43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2" name="Text Placeholder 14">
              <a:extLst>
                <a:ext uri="{FF2B5EF4-FFF2-40B4-BE49-F238E27FC236}">
                  <a16:creationId xmlns:a16="http://schemas.microsoft.com/office/drawing/2014/main" id="{D5D55CC3-DF9F-4CF5-883A-420CD6D4C77D}"/>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100" dirty="0">
                  <a:solidFill>
                    <a:schemeClr val="bg1"/>
                  </a:solidFill>
                  <a:latin typeface="+mj-lt"/>
                </a:rPr>
                <a:t>3.1</a:t>
              </a:r>
            </a:p>
          </p:txBody>
        </p:sp>
      </p:grpSp>
      <p:grpSp>
        <p:nvGrpSpPr>
          <p:cNvPr id="23" name="Group 22">
            <a:extLst>
              <a:ext uri="{FF2B5EF4-FFF2-40B4-BE49-F238E27FC236}">
                <a16:creationId xmlns:a16="http://schemas.microsoft.com/office/drawing/2014/main" id="{EB0FBC42-A56A-48FD-BB05-3D614F1EC8AC}"/>
              </a:ext>
              <a:ext uri="{C183D7F6-B498-43B3-948B-1728B52AA6E4}">
                <adec:decorative xmlns:adec="http://schemas.microsoft.com/office/drawing/2017/decorative" val="1"/>
              </a:ext>
            </a:extLst>
          </p:cNvPr>
          <p:cNvGrpSpPr>
            <a:grpSpLocks noChangeAspect="1"/>
          </p:cNvGrpSpPr>
          <p:nvPr/>
        </p:nvGrpSpPr>
        <p:grpSpPr>
          <a:xfrm>
            <a:off x="6095997" y="3901402"/>
            <a:ext cx="533427" cy="504000"/>
            <a:chOff x="6230534" y="1335315"/>
            <a:chExt cx="1204015" cy="1137595"/>
          </a:xfrm>
          <a:solidFill>
            <a:srgbClr val="0F878A"/>
          </a:solidFill>
        </p:grpSpPr>
        <p:sp>
          <p:nvSpPr>
            <p:cNvPr id="24" name="Oval 20">
              <a:extLst>
                <a:ext uri="{FF2B5EF4-FFF2-40B4-BE49-F238E27FC236}">
                  <a16:creationId xmlns:a16="http://schemas.microsoft.com/office/drawing/2014/main" id="{8898A5A4-D063-49D0-8907-06E309059804}"/>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5" name="Text Placeholder 14">
              <a:extLst>
                <a:ext uri="{FF2B5EF4-FFF2-40B4-BE49-F238E27FC236}">
                  <a16:creationId xmlns:a16="http://schemas.microsoft.com/office/drawing/2014/main" id="{C36C358B-F576-40D1-9E43-477E92795780}"/>
                </a:ext>
              </a:extLst>
            </p:cNvPr>
            <p:cNvSpPr txBox="1">
              <a:spLocks/>
            </p:cNvSpPr>
            <p:nvPr/>
          </p:nvSpPr>
          <p:spPr>
            <a:xfrm>
              <a:off x="6369574" y="1662761"/>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100" dirty="0">
                  <a:solidFill>
                    <a:schemeClr val="bg1"/>
                  </a:solidFill>
                  <a:latin typeface="+mj-lt"/>
                </a:rPr>
                <a:t>3.2</a:t>
              </a:r>
            </a:p>
          </p:txBody>
        </p:sp>
      </p:grpSp>
      <p:grpSp>
        <p:nvGrpSpPr>
          <p:cNvPr id="26" name="Group 25">
            <a:extLst>
              <a:ext uri="{FF2B5EF4-FFF2-40B4-BE49-F238E27FC236}">
                <a16:creationId xmlns:a16="http://schemas.microsoft.com/office/drawing/2014/main" id="{4E641F85-726D-4DC0-B027-2C76ECAA9A0D}"/>
              </a:ext>
              <a:ext uri="{C183D7F6-B498-43B3-948B-1728B52AA6E4}">
                <adec:decorative xmlns:adec="http://schemas.microsoft.com/office/drawing/2017/decorative" val="1"/>
              </a:ext>
            </a:extLst>
          </p:cNvPr>
          <p:cNvGrpSpPr>
            <a:grpSpLocks noChangeAspect="1"/>
          </p:cNvGrpSpPr>
          <p:nvPr/>
        </p:nvGrpSpPr>
        <p:grpSpPr>
          <a:xfrm>
            <a:off x="6095997" y="4573856"/>
            <a:ext cx="533427" cy="504000"/>
            <a:chOff x="6230534" y="1335315"/>
            <a:chExt cx="1204015" cy="1137595"/>
          </a:xfrm>
          <a:solidFill>
            <a:srgbClr val="0F878A"/>
          </a:solidFill>
        </p:grpSpPr>
        <p:sp>
          <p:nvSpPr>
            <p:cNvPr id="27" name="Oval 20">
              <a:extLst>
                <a:ext uri="{FF2B5EF4-FFF2-40B4-BE49-F238E27FC236}">
                  <a16:creationId xmlns:a16="http://schemas.microsoft.com/office/drawing/2014/main" id="{580F2A56-E12A-4692-B92A-5CB3F7E32920}"/>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8" name="Text Placeholder 14">
              <a:extLst>
                <a:ext uri="{FF2B5EF4-FFF2-40B4-BE49-F238E27FC236}">
                  <a16:creationId xmlns:a16="http://schemas.microsoft.com/office/drawing/2014/main" id="{6A7C391A-D790-4721-A33E-2FFB7B070988}"/>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100" dirty="0">
                  <a:solidFill>
                    <a:schemeClr val="bg1"/>
                  </a:solidFill>
                  <a:latin typeface="+mj-lt"/>
                </a:rPr>
                <a:t>3.3</a:t>
              </a:r>
            </a:p>
          </p:txBody>
        </p:sp>
      </p:grpSp>
      <p:grpSp>
        <p:nvGrpSpPr>
          <p:cNvPr id="29" name="Group 28">
            <a:extLst>
              <a:ext uri="{FF2B5EF4-FFF2-40B4-BE49-F238E27FC236}">
                <a16:creationId xmlns:a16="http://schemas.microsoft.com/office/drawing/2014/main" id="{9DBB9F8F-9863-4541-ABBF-B1C66E1EC74E}"/>
              </a:ext>
              <a:ext uri="{C183D7F6-B498-43B3-948B-1728B52AA6E4}">
                <adec:decorative xmlns:adec="http://schemas.microsoft.com/office/drawing/2017/decorative" val="1"/>
              </a:ext>
            </a:extLst>
          </p:cNvPr>
          <p:cNvGrpSpPr>
            <a:grpSpLocks noChangeAspect="1"/>
          </p:cNvGrpSpPr>
          <p:nvPr/>
        </p:nvGrpSpPr>
        <p:grpSpPr>
          <a:xfrm>
            <a:off x="5850605" y="5251156"/>
            <a:ext cx="533427" cy="504000"/>
            <a:chOff x="6230534" y="1335315"/>
            <a:chExt cx="1204015" cy="1137595"/>
          </a:xfrm>
          <a:solidFill>
            <a:srgbClr val="0F878A"/>
          </a:solidFill>
        </p:grpSpPr>
        <p:sp>
          <p:nvSpPr>
            <p:cNvPr id="30" name="Oval 20">
              <a:extLst>
                <a:ext uri="{FF2B5EF4-FFF2-40B4-BE49-F238E27FC236}">
                  <a16:creationId xmlns:a16="http://schemas.microsoft.com/office/drawing/2014/main" id="{E12A8095-E345-40B6-9436-40660EC08B09}"/>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31" name="Text Placeholder 14">
              <a:extLst>
                <a:ext uri="{FF2B5EF4-FFF2-40B4-BE49-F238E27FC236}">
                  <a16:creationId xmlns:a16="http://schemas.microsoft.com/office/drawing/2014/main" id="{B4C20A2B-24F3-4C05-9DA8-ED7C71571FE5}"/>
                </a:ext>
              </a:extLst>
            </p:cNvPr>
            <p:cNvSpPr txBox="1">
              <a:spLocks/>
            </p:cNvSpPr>
            <p:nvPr/>
          </p:nvSpPr>
          <p:spPr>
            <a:xfrm>
              <a:off x="6369574" y="1676284"/>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dirty="0">
                  <a:solidFill>
                    <a:schemeClr val="bg1"/>
                  </a:solidFill>
                  <a:latin typeface="+mj-lt"/>
                </a:rPr>
                <a:t>4</a:t>
              </a:r>
            </a:p>
          </p:txBody>
        </p:sp>
      </p:grpSp>
    </p:spTree>
    <p:extLst>
      <p:ext uri="{BB962C8B-B14F-4D97-AF65-F5344CB8AC3E}">
        <p14:creationId xmlns:p14="http://schemas.microsoft.com/office/powerpoint/2010/main" val="2838723450"/>
      </p:ext>
    </p:extLst>
  </p:cSld>
  <p:clrMapOvr>
    <a:masterClrMapping/>
  </p:clrMapOvr>
  <mc:AlternateContent xmlns:mc="http://schemas.openxmlformats.org/markup-compatibility/2006" xmlns:p14="http://schemas.microsoft.com/office/powerpoint/2010/main">
    <mc:Choice Requires="p14">
      <p:transition spd="slow" p14:dur="2000" advTm="28777"/>
    </mc:Choice>
    <mc:Fallback xmlns="">
      <p:transition spd="slow" advTm="2877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HLSP Description</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1</a:t>
            </a:r>
          </a:p>
        </p:txBody>
      </p:sp>
      <p:pic>
        <p:nvPicPr>
          <p:cNvPr id="9" name="Audio 8">
            <a:hlinkClick r:id="" action="ppaction://media"/>
            <a:extLst>
              <a:ext uri="{FF2B5EF4-FFF2-40B4-BE49-F238E27FC236}">
                <a16:creationId xmlns:a16="http://schemas.microsoft.com/office/drawing/2014/main" id="{82499CBF-B2E0-F85A-3D12-DA69C92A49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7468842"/>
      </p:ext>
    </p:extLst>
  </p:cSld>
  <p:clrMapOvr>
    <a:masterClrMapping/>
  </p:clrMapOvr>
  <p:transition spd="slow" advTm="477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HLSP Description</a:t>
            </a:r>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requirements of the HLSP are as follows. Requirements in </a:t>
            </a:r>
            <a:r>
              <a:rPr lang="en-GB"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blue</a:t>
            </a:r>
            <a:r>
              <a:rPr lang="en-GB" sz="1800" dirty="0">
                <a:effectLst/>
                <a:latin typeface="Calibri" panose="020F0502020204030204" pitchFamily="34" charset="0"/>
                <a:ea typeface="Calibri" panose="020F0502020204030204" pitchFamily="34" charset="0"/>
                <a:cs typeface="Times New Roman" panose="02020603050405020304" pitchFamily="18" charset="0"/>
              </a:rPr>
              <a:t> are stretch goals: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users to input their daily routines into the app. For example, details about their eating habits, exercise, work, alcohol consumption and sleep patterns. </a:t>
            </a: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Also, the user can opt into the collection of some of this data such as step count, sleep data and resting heart rate from a third-party solution such as Apple Health or Fitbit.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Based on a user’s profile/data the HLSP will suggest relevant resources to attempt to positively impact someone’s health. For example, if the user is overweight it might suggest articles about healthy eating or exercise.</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HLSP will have set parameters for each of the metrics it collects. These will be based on parameters set based on reliable sources. For example, for alcohol consumption, the NHS recommends that adults should not drink more than 14 units per week so if a user inputs that they drink more than that then HLSP will start to recommend relevant resources around alcohol consumption.</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As the user builds their profile or it changes over time the HLSP should suggest articles more relevant to their lifestyle choices.</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articles suggested must be from a reliable source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HLSP must not provide any medical advice on how to treat medical conditions of any kind, which includes mental health.</a:t>
            </a:r>
          </a:p>
          <a:p>
            <a:pPr marL="0" lvl="1" indent="0">
              <a:buNone/>
            </a:pPr>
            <a:endParaRPr lang="en-GB" dirty="0"/>
          </a:p>
        </p:txBody>
      </p:sp>
      <p:pic>
        <p:nvPicPr>
          <p:cNvPr id="10" name="Audio 9">
            <a:hlinkClick r:id="" action="ppaction://media"/>
            <a:extLst>
              <a:ext uri="{FF2B5EF4-FFF2-40B4-BE49-F238E27FC236}">
                <a16:creationId xmlns:a16="http://schemas.microsoft.com/office/drawing/2014/main" id="{2DE2C6EA-7851-C0F6-31BB-14AD6419FC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58602056"/>
      </p:ext>
    </p:extLst>
  </p:cSld>
  <p:clrMapOvr>
    <a:masterClrMapping/>
  </p:clrMapOvr>
  <mc:AlternateContent xmlns:mc="http://schemas.openxmlformats.org/markup-compatibility/2006" xmlns:p14="http://schemas.microsoft.com/office/powerpoint/2010/main">
    <mc:Choice Requires="p14">
      <p:transition spd="slow" p14:dur="2000" advTm="20660"/>
    </mc:Choice>
    <mc:Fallback xmlns="">
      <p:transition spd="slow" advTm="20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HLSP Description</a:t>
            </a:r>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requirements of the HLSP are as follows. Requirements in blue are stretch goals: </a:t>
            </a:r>
          </a:p>
          <a:p>
            <a:pPr marL="342900" lvl="0" indent="-342900">
              <a:lnSpc>
                <a:spcPct val="107000"/>
              </a:lnSpc>
              <a:buFont typeface="Symbol" panose="05050102010706020507" pitchFamily="18" charset="2"/>
              <a:buChar char=""/>
            </a:pP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 HLSP will also run ads for local events or establishments that are related to fitness. This is how HLSP will monetise this web app. For example, it could suggest a free day pass to a local gym or a free yoga session to the user based on the target demographic of the ad. The app will then make money from the referral if the user decides to sign up for the local establishment through the ad creating a win, win, win for the user, Healthy life, and the local establishment.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 HLSP will also have the capability should a user opt-in to send a weekly newsletter containing articles relevant to the user and a local establishments promotion.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 HLSP will also implement 2FA as the data held on the site is very personal so this should help make sure that only they can log in to it.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 HLSP will also support 3</a:t>
            </a:r>
            <a:r>
              <a:rPr lang="en-GB" sz="1800" baseline="300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rd</a:t>
            </a: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party login support to allow users to sign up and login easily which will hopefully entice more users to sign up. For example, log in with google.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lvl="1" indent="0">
              <a:buNone/>
            </a:pPr>
            <a:endParaRPr lang="en-GB" dirty="0"/>
          </a:p>
        </p:txBody>
      </p:sp>
      <p:pic>
        <p:nvPicPr>
          <p:cNvPr id="5" name="Audio 4">
            <a:hlinkClick r:id="" action="ppaction://media"/>
            <a:extLst>
              <a:ext uri="{FF2B5EF4-FFF2-40B4-BE49-F238E27FC236}">
                <a16:creationId xmlns:a16="http://schemas.microsoft.com/office/drawing/2014/main" id="{C2B26EAF-189D-E6BE-BA74-7E0BDDBFA3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58854734"/>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Application Demo</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2</a:t>
            </a:r>
          </a:p>
        </p:txBody>
      </p:sp>
      <p:pic>
        <p:nvPicPr>
          <p:cNvPr id="5" name="Audio 4">
            <a:hlinkClick r:id="" action="ppaction://media"/>
            <a:extLst>
              <a:ext uri="{FF2B5EF4-FFF2-40B4-BE49-F238E27FC236}">
                <a16:creationId xmlns:a16="http://schemas.microsoft.com/office/drawing/2014/main" id="{23392AAF-B84B-58E0-A0AA-14CB0C627A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05341308"/>
      </p:ext>
    </p:extLst>
  </p:cSld>
  <p:clrMapOvr>
    <a:masterClrMapping/>
  </p:clrMapOvr>
  <p:transition spd="slow" advTm="576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most relevant questions </a:t>
            </a:r>
            <a:br>
              <a:rPr lang="en-GB" dirty="0"/>
            </a:br>
            <a:r>
              <a:rPr lang="en-GB" dirty="0"/>
              <a:t>for each module unit</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3</a:t>
            </a:r>
          </a:p>
        </p:txBody>
      </p:sp>
      <p:pic>
        <p:nvPicPr>
          <p:cNvPr id="5" name="Audio 4">
            <a:hlinkClick r:id="" action="ppaction://media"/>
            <a:extLst>
              <a:ext uri="{FF2B5EF4-FFF2-40B4-BE49-F238E27FC236}">
                <a16:creationId xmlns:a16="http://schemas.microsoft.com/office/drawing/2014/main" id="{906B9105-9D91-1AAD-54C4-9E3FE589EF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95926619"/>
      </p:ext>
    </p:extLst>
  </p:cSld>
  <p:clrMapOvr>
    <a:masterClrMapping/>
  </p:clrMapOvr>
  <p:transition spd="slow" advTm="6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p:txBody>
          <a:bodyPr/>
          <a:lstStyle/>
          <a:p>
            <a:r>
              <a:rPr lang="en-GB" dirty="0"/>
              <a:t>relevant questions – Units 1 &amp; 2</a:t>
            </a:r>
          </a:p>
        </p:txBody>
      </p:sp>
      <p:sp>
        <p:nvSpPr>
          <p:cNvPr id="6" name="Text Placeholder 5"/>
          <p:cNvSpPr>
            <a:spLocks noGrp="1"/>
          </p:cNvSpPr>
          <p:nvPr>
            <p:ph type="body" sz="quarter" idx="12"/>
          </p:nvPr>
        </p:nvSpPr>
        <p:spPr>
          <a:solidFill>
            <a:schemeClr val="accent4"/>
          </a:solidFill>
        </p:spPr>
        <p:txBody>
          <a:bodyPr lIns="91440" tIns="0" rIns="36000"/>
          <a:lstStyle/>
          <a:p>
            <a:r>
              <a:rPr lang="en-GB" dirty="0">
                <a:solidFill>
                  <a:schemeClr val="accent2"/>
                </a:solidFill>
              </a:rPr>
              <a:t>UNIT 1 - HTML</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What is the recommended HTML page structure/content for the HLSP?</a:t>
            </a:r>
          </a:p>
          <a:p>
            <a:pPr lvl="2"/>
            <a:r>
              <a:rPr lang="en-GB" dirty="0"/>
              <a:t>Consistent Navbar and Footer for each page</a:t>
            </a:r>
          </a:p>
          <a:p>
            <a:pPr lvl="2"/>
            <a:endParaRPr lang="en-GB" dirty="0"/>
          </a:p>
          <a:p>
            <a:pPr lvl="1"/>
            <a:r>
              <a:rPr lang="en-GB" dirty="0"/>
              <a:t>What tool did you use to ensure your HTML is correct?</a:t>
            </a:r>
          </a:p>
          <a:p>
            <a:pPr lvl="2"/>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The W3C Markup Validation Service</a:t>
            </a:r>
            <a:endParaRPr lang="en-GB" dirty="0"/>
          </a:p>
          <a:p>
            <a:pPr marL="0" lvl="1" indent="0">
              <a:buNone/>
            </a:pPr>
            <a:endParaRPr lang="en-GB" dirty="0"/>
          </a:p>
          <a:p>
            <a:pPr lvl="1"/>
            <a:endParaRPr lang="en-GB" dirty="0"/>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solidFill>
                  <a:schemeClr val="accent2"/>
                </a:solidFill>
              </a:rPr>
              <a:t>UNIT 2 - CSS</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What features of a well-designed web page have you applied to the HLSP? </a:t>
            </a:r>
          </a:p>
          <a:p>
            <a:pPr lvl="1"/>
            <a:endParaRPr lang="en-GB" dirty="0"/>
          </a:p>
          <a:p>
            <a:pPr lvl="1"/>
            <a:r>
              <a:rPr lang="en-GB" dirty="0"/>
              <a:t>Which platform(s) does your web implementation support? </a:t>
            </a:r>
          </a:p>
          <a:p>
            <a:pPr lvl="1"/>
            <a:endParaRPr lang="en-GB" dirty="0"/>
          </a:p>
          <a:p>
            <a:pPr lvl="1"/>
            <a:r>
              <a:rPr lang="en-GB" dirty="0"/>
              <a:t>How do you provide support for different screen widths? </a:t>
            </a:r>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pic>
        <p:nvPicPr>
          <p:cNvPr id="19" name="Audio 18">
            <a:hlinkClick r:id="" action="ppaction://media"/>
            <a:extLst>
              <a:ext uri="{FF2B5EF4-FFF2-40B4-BE49-F238E27FC236}">
                <a16:creationId xmlns:a16="http://schemas.microsoft.com/office/drawing/2014/main" id="{E8874D8A-3920-1515-9F32-B933CDEA14F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25773722"/>
      </p:ext>
    </p:extLst>
  </p:cSld>
  <p:clrMapOvr>
    <a:masterClrMapping/>
  </p:clrMapOvr>
  <mc:AlternateContent xmlns:mc="http://schemas.openxmlformats.org/markup-compatibility/2006">
    <mc:Choice xmlns:p14="http://schemas.microsoft.com/office/powerpoint/2010/main" Requires="p14">
      <p:transition spd="slow" p14:dur="2000" advTm="46190"/>
    </mc:Choice>
    <mc:Fallback>
      <p:transition spd="slow" advTm="46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p:txBody>
          <a:bodyPr/>
          <a:lstStyle/>
          <a:p>
            <a:r>
              <a:rPr lang="en-GB" dirty="0"/>
              <a:t>relevant questions – Units 3 &amp; 4</a:t>
            </a:r>
          </a:p>
        </p:txBody>
      </p:sp>
      <p:sp>
        <p:nvSpPr>
          <p:cNvPr id="6" name="Text Placeholder 5"/>
          <p:cNvSpPr>
            <a:spLocks noGrp="1"/>
          </p:cNvSpPr>
          <p:nvPr>
            <p:ph type="body" sz="quarter" idx="12"/>
          </p:nvPr>
        </p:nvSpPr>
        <p:spPr>
          <a:solidFill>
            <a:schemeClr val="accent4"/>
          </a:solidFill>
        </p:spPr>
        <p:txBody>
          <a:bodyPr lIns="91440" tIns="0" rIns="36000"/>
          <a:lstStyle/>
          <a:p>
            <a:r>
              <a:rPr lang="en-GB" dirty="0">
                <a:solidFill>
                  <a:schemeClr val="accent2"/>
                </a:solidFill>
              </a:rPr>
              <a:t>UNIT 3 - JavaScript</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During your implementation, what advantages/disadvantages have you found regarding the dynamically typed characteristic of JavaScript? </a:t>
            </a:r>
          </a:p>
          <a:p>
            <a:pPr lvl="1"/>
            <a:endParaRPr lang="en-GB" dirty="0"/>
          </a:p>
          <a:p>
            <a:pPr lvl="1"/>
            <a:r>
              <a:rPr lang="en-GB" dirty="0"/>
              <a:t>Where did you use Event Driven Programming to trigger JavaScript dynamically in the HLSP? </a:t>
            </a:r>
          </a:p>
          <a:p>
            <a:pPr lvl="1"/>
            <a:endParaRPr lang="en-GB" dirty="0"/>
          </a:p>
          <a:p>
            <a:pPr lvl="1"/>
            <a:r>
              <a:rPr lang="en-GB" dirty="0"/>
              <a:t>How did you test your JavaScript code? Did you use a JavaScript framework? What was your testing strategy? </a:t>
            </a:r>
          </a:p>
          <a:p>
            <a:pPr lvl="1"/>
            <a:endParaRPr lang="en-GB" dirty="0"/>
          </a:p>
          <a:p>
            <a:pPr lvl="1"/>
            <a:endParaRPr lang="en-GB" dirty="0"/>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solidFill>
                  <a:schemeClr val="accent2"/>
                </a:solidFill>
              </a:rPr>
              <a:t>UNIT 4 - Node.js</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What is your proposal to use the Node.js execution environment as a Web Server? </a:t>
            </a:r>
          </a:p>
          <a:p>
            <a:pPr lvl="1"/>
            <a:endParaRPr lang="en-GB" dirty="0"/>
          </a:p>
          <a:p>
            <a:pPr lvl="1"/>
            <a:r>
              <a:rPr lang="en-GB" dirty="0"/>
              <a:t>What are the advantages/disadvantages of using Express as a Web Application Server?</a:t>
            </a:r>
          </a:p>
          <a:p>
            <a:pPr lvl="1"/>
            <a:endParaRPr lang="en-GB" dirty="0"/>
          </a:p>
          <a:p>
            <a:pPr lvl="1"/>
            <a:r>
              <a:rPr lang="en-GB" dirty="0"/>
              <a:t>What are the advantages/disadvantages of your selected database to offer data persistence in the HLSP?</a:t>
            </a:r>
          </a:p>
          <a:p>
            <a:pPr lvl="1"/>
            <a:endParaRPr lang="en-GB" dirty="0"/>
          </a:p>
          <a:p>
            <a:pPr lvl="1"/>
            <a:endParaRPr lang="en-GB" dirty="0"/>
          </a:p>
          <a:p>
            <a:pPr lvl="1"/>
            <a:endParaRPr lang="en-GB" dirty="0"/>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pic>
        <p:nvPicPr>
          <p:cNvPr id="11" name="Audio 10">
            <a:hlinkClick r:id="" action="ppaction://media"/>
            <a:extLst>
              <a:ext uri="{FF2B5EF4-FFF2-40B4-BE49-F238E27FC236}">
                <a16:creationId xmlns:a16="http://schemas.microsoft.com/office/drawing/2014/main" id="{B7868179-5DBA-CE21-5C12-DEC2979E454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3" t="-125896" r="-262703"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15503931"/>
      </p:ext>
    </p:extLst>
  </p:cSld>
  <p:clrMapOvr>
    <a:masterClrMapping/>
  </p:clrMapOvr>
  <mc:AlternateContent xmlns:mc="http://schemas.openxmlformats.org/markup-compatibility/2006" xmlns:p14="http://schemas.microsoft.com/office/powerpoint/2010/main">
    <mc:Choice Requires="p14">
      <p:transition spd="slow" p14:dur="2000" advTm="282681"/>
    </mc:Choice>
    <mc:Fallback xmlns="">
      <p:transition spd="slow" advTm="282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Capgemini template-Full-2022.pptx" id="{8B4DD39F-E8BC-45C0-8480-586E1F920A6D}" vid="{5F5D0F84-DE4C-45B3-8557-3798CB9959C2}"/>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DB8F1B61B4E349B1D07C13E9DB8DAC" ma:contentTypeVersion="9" ma:contentTypeDescription="Create a new document." ma:contentTypeScope="" ma:versionID="6e9e2595fa1084b1a028894ca2627931">
  <xsd:schema xmlns:xsd="http://www.w3.org/2001/XMLSchema" xmlns:xs="http://www.w3.org/2001/XMLSchema" xmlns:p="http://schemas.microsoft.com/office/2006/metadata/properties" xmlns:ns2="f1122fed-4606-4ec8-90ef-13536176a38c" xmlns:ns3="83fd27e2-85d6-4e10-9bbd-a3e555ecf21b" targetNamespace="http://schemas.microsoft.com/office/2006/metadata/properties" ma:root="true" ma:fieldsID="42542138c7c0860554875b300c3d4ef7" ns2:_="" ns3:_="">
    <xsd:import namespace="f1122fed-4606-4ec8-90ef-13536176a38c"/>
    <xsd:import namespace="83fd27e2-85d6-4e10-9bbd-a3e555ecf21b"/>
    <xsd:element name="properties">
      <xsd:complexType>
        <xsd:sequence>
          <xsd:element name="documentManagement">
            <xsd:complexType>
              <xsd:all>
                <xsd:element ref="ns2:Entity"/>
                <xsd:element ref="ns2:MediaServiceMetadata" minOccurs="0"/>
                <xsd:element ref="ns2:MediaServiceFastMetadata" minOccurs="0"/>
                <xsd:element ref="ns3:SharedWithUsers" minOccurs="0"/>
                <xsd:element ref="ns3:SharedWithDetails" minOccurs="0"/>
                <xsd:element ref="ns2:Classification"/>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22fed-4606-4ec8-90ef-13536176a38c" elementFormDefault="qualified">
    <xsd:import namespace="http://schemas.microsoft.com/office/2006/documentManagement/types"/>
    <xsd:import namespace="http://schemas.microsoft.com/office/infopath/2007/PartnerControls"/>
    <xsd:element name="Entity" ma:index="8" ma:displayName="Entity" ma:format="RadioButtons" ma:internalName="Entity">
      <xsd:simpleType>
        <xsd:restriction base="dms:Choice">
          <xsd:enumeration value="Capgemini Group"/>
          <xsd:enumeration value="Capgemini Invent"/>
          <xsd:enumeration value="Group IT"/>
          <xsd:enumeration value="Sogeti"/>
          <xsd:enumeration value="Capgemini Engineering"/>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lassification" ma:index="13" ma:displayName="Classification" ma:description="Data Classification" ma:format="RadioButtons" ma:internalName="Classification">
      <xsd:simpleType>
        <xsd:restriction base="dms:Choice">
          <xsd:enumeration value="Company Public (Sec 0)"/>
          <xsd:enumeration value="Company Confidential (Sec 1)"/>
          <xsd:enumeration value="Company Restricted (Sec 2)"/>
          <xsd:enumeration value="Company Sensitive (Sec 3)"/>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d27e2-85d6-4e10-9bbd-a3e555ecf21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ntity xmlns="f1122fed-4606-4ec8-90ef-13536176a38c">Capgemini Group</Entity>
    <Classification xmlns="f1122fed-4606-4ec8-90ef-13536176a38c">Company Public (Sec 0)</Classification>
  </documentManagement>
</p:properties>
</file>

<file path=customXml/itemProps1.xml><?xml version="1.0" encoding="utf-8"?>
<ds:datastoreItem xmlns:ds="http://schemas.openxmlformats.org/officeDocument/2006/customXml" ds:itemID="{0D81AFC8-2635-47B5-B3E0-27ACC1C3E0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22fed-4606-4ec8-90ef-13536176a38c"/>
    <ds:schemaRef ds:uri="83fd27e2-85d6-4e10-9bbd-a3e555ecf2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purl.org/dc/terms/"/>
    <ds:schemaRef ds:uri="http://schemas.microsoft.com/office/2006/documentManagement/types"/>
    <ds:schemaRef ds:uri="http://schemas.openxmlformats.org/package/2006/metadata/core-properties"/>
    <ds:schemaRef ds:uri="83fd27e2-85d6-4e10-9bbd-a3e555ecf21b"/>
    <ds:schemaRef ds:uri="http://schemas.microsoft.com/office/2006/metadata/properties"/>
    <ds:schemaRef ds:uri="http://purl.org/dc/dcmitype/"/>
    <ds:schemaRef ds:uri="http://schemas.microsoft.com/office/infopath/2007/PartnerControls"/>
    <ds:schemaRef ds:uri="f1122fed-4606-4ec8-90ef-13536176a38c"/>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Capgemini template-Full-2022</Template>
  <TotalTime>83</TotalTime>
  <Words>2702</Words>
  <Application>Microsoft Office PowerPoint</Application>
  <PresentationFormat>Widescreen</PresentationFormat>
  <Paragraphs>190</Paragraphs>
  <Slides>12</Slides>
  <Notes>8</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Symbol</vt:lpstr>
      <vt:lpstr>Ubuntu Light</vt:lpstr>
      <vt:lpstr>Wingdings</vt:lpstr>
      <vt:lpstr>Calibri</vt:lpstr>
      <vt:lpstr>Ubuntu</vt:lpstr>
      <vt:lpstr>Ubuntu Medium</vt:lpstr>
      <vt:lpstr>Arial</vt:lpstr>
      <vt:lpstr>Capgemini2021</vt:lpstr>
      <vt:lpstr>DC1IAP Wright Harison          Presentation</vt:lpstr>
      <vt:lpstr>Agenda </vt:lpstr>
      <vt:lpstr>HLSP Description</vt:lpstr>
      <vt:lpstr>HLSP Description</vt:lpstr>
      <vt:lpstr>HLSP Description</vt:lpstr>
      <vt:lpstr>Application Demo</vt:lpstr>
      <vt:lpstr>most relevant questions  for each module unit</vt:lpstr>
      <vt:lpstr>relevant questions – Units 1 &amp; 2</vt:lpstr>
      <vt:lpstr>relevant questions – Units 3 &amp; 4</vt:lpstr>
      <vt:lpstr>relevant questions – Units 5 &amp; 6</vt:lpstr>
      <vt:lpstr>Conclusion - Lessons Learned and Opportunities  for improvement</vt:lpstr>
      <vt:lpstr>Conclusion - Lessons Learned and Opportunities  for improvement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Read me and delete ME</dc:title>
  <dc:subject>Capgemini template</dc:subject>
  <dc:creator>Wright, Harison</dc:creator>
  <cp:lastModifiedBy>Harison Wright (Student)</cp:lastModifiedBy>
  <cp:revision>1</cp:revision>
  <dcterms:created xsi:type="dcterms:W3CDTF">2023-01-16T13:11:13Z</dcterms:created>
  <dcterms:modified xsi:type="dcterms:W3CDTF">2023-01-19T17:48:23Z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0x010100E3DB8F1B61B4E349B1D07C13E9DB8DAC</vt:lpwstr>
  </property>
</Properties>
</file>